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notesSlides/notesSlide1.xml" ContentType="application/vnd.openxmlformats-officedocument.presentationml.notesSlide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5" r:id="rId3"/>
    <p:sldId id="258" r:id="rId4"/>
    <p:sldId id="270" r:id="rId5"/>
    <p:sldId id="271" r:id="rId6"/>
    <p:sldId id="268" r:id="rId7"/>
    <p:sldId id="267" r:id="rId8"/>
    <p:sldId id="266" r:id="rId9"/>
    <p:sldId id="265" r:id="rId10"/>
    <p:sldId id="264" r:id="rId11"/>
    <p:sldId id="262" r:id="rId12"/>
    <p:sldId id="261" r:id="rId13"/>
    <p:sldId id="260" r:id="rId14"/>
    <p:sldId id="263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726" autoAdjust="0"/>
  </p:normalViewPr>
  <p:slideViewPr>
    <p:cSldViewPr snapToGrid="0">
      <p:cViewPr varScale="1">
        <p:scale>
          <a:sx n="54" d="100"/>
          <a:sy n="54" d="100"/>
        </p:scale>
        <p:origin x="8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52:4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13:06:37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1 351 24575,'0'2'0,"0"0"0,1 0 0,-1-1 0,1 1 0,-1 0 0,1 0 0,0-1 0,0 1 0,0 0 0,0-1 0,0 1 0,0-1 0,0 1 0,0-1 0,1 0 0,-1 0 0,2 2 0,31 20 0,-18-13 0,19 18 0,-15-12 0,0-1 0,27 14 0,-34-21 0,-1 1 0,1 0 0,20 23 0,1-1 0,-18-17 0,1-1 0,0-1 0,1 0 0,0-1 0,1-1 0,22 9 0,-18-8 0,-20-9 0,-1-1 0,1 1 0,-1-1 0,1 0 0,0 1 0,0-2 0,0 1 0,0 0 0,0 0 0,3-1 0,-4 0 0,-1-1 0,1 1 0,-1-1 0,0 1 0,1-1 0,-1 0 0,0 0 0,0 0 0,1 0 0,-1 0 0,0 0 0,0 0 0,0 0 0,0 0 0,0 0 0,-1-1 0,1 1 0,0 0 0,0-1 0,-1 1 0,1 0 0,-1-1 0,1 1 0,-1-1 0,1-2 0,6-28 0,-2-1 0,-1 0 0,-1 1 0,-2-1 0,-5-59 0,1-1 0,4 34 0,1 37 0,-2-1 0,0 1 0,-1 0 0,-1 0 0,-1 0 0,0 0 0,-2 0 0,-14-38 0,12 44-1365,2 1-5461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4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1 360 24575,'1'-14'0,"1"-1"0,0 1 0,2 0 0,-1-1 0,2 1 0,11-25 0,-8 19 0,-1 0 0,7-25 0,-12 30 0,16-59 0,-16 70 0,-1-1 0,1 1 0,0 0 0,0-1 0,0 1 0,0 0 0,1 0 0,0 0 0,0 1 0,0-1 0,0 1 0,7-6 0,-9 9 0,0-1 0,0 1 0,1-1 0,-1 1 0,0-1 0,1 1 0,-1 0 0,0 0 0,1 0 0,-1 0 0,0 0 0,1 0 0,-1 0 0,0 0 0,1 0 0,-1 1 0,0-1 0,0 1 0,1-1 0,-1 1 0,0-1 0,0 1 0,0 0 0,0-1 0,1 1 0,-1 0 0,0 0 0,0 0 0,-1 0 0,1 0 0,0 0 0,0 0 0,0 0 0,-1 0 0,1 0 0,0 0 0,0 3 0,5 7 0,0 1 0,-1-1 0,4 14 0,-4-13 0,50 108-1365,-44-100-5461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4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24575,'-1'18'0,"-2"0"0,0 1 0,-1-1 0,-1-1 0,-1 1 0,0 0 0,-1-1 0,-10 17 0,8-17 0,1 2 0,0-1 0,1 1 0,1 1 0,1-1 0,-4 32 0,8 210 0,4-116 0,-1-119 0,1-1 0,1 1 0,10 35 0,-6-27 0,-6-23 0,1 0 0,1 0 0,-1 0 0,2 0 0,10 20 0,-12-28 0,-1 1 0,1-1 0,0 1 0,0-1 0,0 0 0,1 0 0,-1 0 0,1-1 0,-1 1 0,1-1 0,0 0 0,0 0 0,0 0 0,0 0 0,1-1 0,-1 1 0,0-1 0,6 0 0,8 2 0,0-2 0,1 0 0,-1-1 0,1-1 0,-1-1 0,0 0 0,0-2 0,0 0 0,0 0 0,0-2 0,-1 0 0,27-15 0,3 0 0,-33 16 0,-1-1 0,1-1 0,-1 0 0,0 0 0,0-2 0,15-12 0,-23 16 0,3-1 0,-1-1 0,1 0 0,-1 0 0,-1 0 0,1 0 0,-1-1 0,-1-1 0,0 1 0,0 0 0,0-1 0,-1 0 0,3-11 0,4-27 0,-2 13 0,-1-1 0,-2-1 0,2-43 0,-8 49 0,2 3 0,-2 0 0,-1 0 0,-1 0 0,-1 0 0,-9-33 0,9 45 0,-1 0 0,-1 0 0,-1 1 0,0 0 0,-1 0 0,0 0 0,-1 1 0,-1 0 0,-15-18 0,19 25 0,-1 1 0,1 0 0,-1 0 0,0 1 0,-1 0 0,1 0 0,-1 0 0,0 1 0,1 0 0,-14-4 0,5 3 0,0 2 0,0 0 0,0 0 0,-21 2 0,-272 3 0,302-3-85,0 0 0,0 0-1,-1 1 1,1-1 0,0 1-1,1 1 1,-1-1 0,0 1-1,0 0 1,1 1 0,-1-1-1,1 1 1,-1 0 0,1 0-1,-9 8 1,-2 3-6741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9:02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23 24575,'-6'2'0,"0"-1"0,1 1 0,-1 1 0,0-1 0,1 1 0,0 0 0,-9 6 0,2-2 0,-11 5 0,-1-1 0,-48 14 0,55-21 0,-1 2 0,1 0 0,1 1 0,-1 0 0,1 1 0,1 1 0,-1 1 0,-17 14 0,26-16 0,-1 0 0,1 0 0,1 1 0,-1 0 0,1 0 0,1 1 0,0-1 0,0 1 0,1 0 0,-3 12 0,-2 11 0,-7 63 0,15-91 0,-9 48 0,7-45 0,1 1 0,0 0 0,0 0 0,1 0 0,0 0 0,1 0 0,0 0 0,0 1 0,1-1 0,0 0 0,1 0 0,4 13 0,-2-11 0,1 1 0,1-1 0,0 1 0,0-2 0,1 1 0,1-1 0,0 0 0,0 0 0,0-1 0,2 0 0,16 13 0,-15-12 0,-1 0 0,0 2 0,0-1 0,-2 1 0,1 0 0,-1 1 0,7 15 0,-6-10 0,1-2 0,0 1 0,20 22 0,-9-13 0,-18-21 0,1 0 0,-1-1 0,1 1 0,0-1 0,0 0 0,8 6 0,-10-9 0,0 0 0,0 0 0,1 0 0,-1 0 0,0-1 0,1 1 0,-1-1 0,0 1 0,1-1 0,-1 0 0,1 0 0,-1 0 0,0 0 0,1 0 0,-1-1 0,1 1 0,-1-1 0,0 0 0,0 1 0,4-3 0,-1 1 0,0 0 0,0-1 0,0 0 0,-1 0 0,1 0 0,-1-1 0,1 1 0,-1-1 0,0 0 0,-1 0 0,6-8 0,1-4 0,0 0 0,8-20 0,-10 19 0,0 1 0,14-19 0,-8 11 0,-1 0 0,-1-1 0,0 0 0,-2 0 0,6-28 0,-8 30 0,-2 1 0,-1-1 0,-1 0 0,1-28 0,-2 23 0,10-47 0,-8 55 0,-1 1 0,0-1 0,-2 0 0,0 0 0,-2 0 0,-1-27 0,0 39 0,0 0 0,-1 0 0,1-1 0,-2 1 0,1 1 0,-1-1 0,0 0 0,-1 1 0,1-1 0,-2 1 0,1 0 0,-1 0 0,0 1 0,0-1 0,-1 1 0,0 0 0,-12-9 0,-33-27 94,37 29-581,-1 1 1,-17-12 0,14 13-6340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9:0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32 24575,'-20'-2'0,"0"0"0,0-1 0,-22-6 0,24 5 0,0 0 0,0 1 0,-29-1 0,41 5 0,-1-1 0,0 1 0,1 0 0,-1 0 0,1 1 0,0 0 0,-1 0 0,1 0 0,0 1 0,0 0 0,0 0 0,1 1 0,-11 7 0,-10 12 0,-35 43 0,15-16 0,33-34 0,1 0 0,1 1 0,1 0 0,0 0 0,1 1 0,1 1 0,1 0 0,0 0 0,-5 30 0,11-45 0,0 0 0,0 0 0,0 1 0,1-1 0,-1 0 0,1 1 0,0-1 0,1 0 0,-1 1 0,1-1 0,0 0 0,0 0 0,0 1 0,0-1 0,1 0 0,-1 0 0,1 0 0,0 0 0,1-1 0,-1 1 0,1 0 0,-1-1 0,7 6 0,-1-2 0,1-1 0,0 0 0,0 0 0,0-1 0,0-1 0,1 1 0,0-1 0,18 4 0,-6 0 0,0 1 0,-1 1 0,0 0 0,0 2 0,-1 0 0,-1 2 0,0 0 0,27 27 0,-41-36 0,1-1 0,-1 0 0,1 0 0,0 0 0,1-1 0,-1 0 0,1 0 0,-1 0 0,1-1 0,0 0 0,0 0 0,0-1 0,0 0 0,0 0 0,0-1 0,1 1 0,-1-2 0,0 1 0,0-1 0,0 0 0,0-1 0,0 1 0,0-1 0,0-1 0,-1 1 0,1-1 0,-1 0 0,0-1 0,1 1 0,-1-1 0,-1-1 0,1 1 0,-1-1 0,0 0 0,0 0 0,0-1 0,-1 1 0,6-10 0,2-5 0,-2-1 0,-1 0 0,0-1 0,-2 0 0,0 0 0,6-42 0,-7 12 0,-1-100 0,-4 96-63,0 27-262,-1 0-1,-2 1 1,-5-34-1,0 33-6500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9:12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649 73 24575,'-51'-1'0,"-59"2"0,97 1 0,-1-1 0,1 2 0,0 0 0,0 0 0,0 1 0,-13 6 0,26-10 0,-10 4 0,-1 1 0,1 0 0,1 0 0,-1 1 0,1 0 0,-1 1 0,2 0 0,-1 0 0,-14 17 0,13-11 0,0 0 0,2 1 0,-1 0 0,1 1 0,-8 23 0,12-29 0,-1 0 0,0 0 0,0-1 0,-11 14 0,-14 26 0,-32 115 0,4-7 0,52-139 0,0 1 0,2-1 0,0 0 0,1 1 0,0 0 0,2 0 0,0 0 0,1 0 0,1 0 0,0 0 0,7 28 0,-5-37 0,1-1 0,-1 0 0,1 0 0,1 0 0,0 0 0,0-1 0,0 1 0,1-1 0,0-1 0,0 1 0,1-1 0,0 0 0,0-1 0,0 1 0,1-1 0,-1-1 0,1 0 0,10 5 0,4 0 0,0-1 0,0-1 0,0 0 0,1-2 0,44 5 0,209-7 0,-143-6 0,-121 3 0,1 0 0,-1-1 0,0-1 0,0 0 0,21-7 0,-27 7 0,1-1 0,-1 0 0,1 0 0,-1-1 0,0 1 0,0-2 0,-1 1 0,1 0 0,-1-1 0,0 0 0,6-8 0,13-21 0,0-2 0,-3 0 0,22-49 0,-38 71 0,0 0 0,-1 0 0,0 0 0,-1 0 0,-1-1 0,1-20 0,-4-94 0,-2 60 0,3 50 0,-1 0 0,-1 0 0,0 0 0,-2 0 0,0 1 0,-1-1 0,-1 1 0,-1 0 0,-1 1 0,0-1 0,-1 1 0,0 1 0,-2 0 0,0 0 0,-1 1 0,-17-17 0,-158-152 0,182 180 8,0 0 1,0 0-1,-1 0 0,1 0 0,-1 1 0,0 0 0,0 0 0,0 0 0,0 1 1,0 0-1,-1 0 0,-9-1 0,-7 1-367,1 0 0,-30 2-1,42 0-33,-19 0-6433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7:5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1:15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816 172 24575,'-3'0'0,"0"-1"0,1 1 0,-1-1 0,1 0 0,-1 0 0,1 0 0,-1-1 0,-3-2 0,-14-5 0,-9 3 0,0 1 0,-1 2 0,1 0 0,-1 2 0,-31 4 0,11-2 0,33-1 0,1 1 0,0 1 0,0 0 0,0 1 0,0 1 0,1 0 0,-1 1 0,-23 12 0,6 7 0,-14 7 0,23-17 0,0 1 0,1 1 0,1 2 0,1 0 0,0 1 0,-20 24 0,31-33 0,2 0 0,-1 0 0,2 0 0,-1 0 0,2 1 0,-1 0 0,1 1 0,1-1 0,0 1 0,-5 18 0,8-24 0,1 0 0,0-1 0,0 1 0,0 0 0,1 0 0,-1 0 0,1-1 0,1 1 0,-1 0 0,1 0 0,0 0 0,0-1 0,1 1 0,0-1 0,0 1 0,0-1 0,0 1 0,1-1 0,0 0 0,0 0 0,1 0 0,5 6 0,3-1 0,0 0 0,23 13 0,-23-15 0,-1 0 0,1 0 0,13 14 0,-13-10 0,1 0 0,1-1 0,-1-1 0,2 0 0,0-1 0,24 11 0,100 31 0,-55-23 0,-64-21 0,1-2 0,-1 0 0,0-2 0,40 3 0,-20-6 0,62-5 0,-75 0 0,42-11 0,-25 4 0,-28 9 0,-1-1 0,0 0 0,0-1 0,-1 0 0,1-2 0,-1 1 0,-1-2 0,1 0 0,-1 0 0,-1-2 0,1 1 0,-2-1 0,1-1 0,10-14 0,-4 3 0,-11 15 0,0-1 0,0-1 0,-1 1 0,0-1 0,0 0 0,-1 0 0,-1-1 0,1 0 0,-1 1 0,-1-1 0,0-1 0,2-10 0,-1-28 0,-2 0 0,-8-88 0,4 125 0,0 0 0,-1-1 0,0 1 0,-1 1 0,0-1 0,-1 1 0,0-1 0,-1 1 0,0 1 0,-1-1 0,0 1 0,-1 0 0,0 1 0,0 0 0,-1 0 0,0 1 0,-1 0 0,0 0 0,-13-7 0,10 5 0,1 0 0,-20-19 0,23 18 0,-2 2 0,1-1 0,-1 1 0,-13-7 0,10 7-136,0 2-1,-1-1 1,0 2-1,0 0 1,0 1-1,-1 1 1,0 0-1,0 1 0,-26-2 1,14 4-6690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1:22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955 141 24575,'0'-1'0,"0"0"0,0 0 0,-1 0 0,1 0 0,-1 0 0,1 0 0,0 0 0,-1 0 0,0 0 0,1 0 0,-1 0 0,1 0 0,-1 1 0,0-1 0,0 0 0,0 0 0,1 1 0,-1-1 0,0 1 0,0-1 0,0 1 0,-1-1 0,-29-11 0,16 6 0,-26-11 0,-73-19 0,91 32 0,1 0 0,-1 2 0,-32 0 0,32 1 0,0 0 0,0-1 0,-31-7 0,14 0 0,0 2 0,-1 3 0,0 0 0,0 3 0,-73 7 0,109-6 0,1 1 0,0 0 0,0 0 0,0 0 0,-1 0 0,1 1 0,1 0 0,-1-1 0,0 1 0,0 1 0,1-1 0,-1 1 0,1-1 0,0 1 0,-5 5 0,0 2 0,1 0 0,-1 1 0,-9 20 0,-9 13 0,20-34 0,1 0 0,-1 0 0,2 0 0,0 1 0,0 0 0,1 0 0,0 0 0,0 0 0,0 21 0,1 11 0,4 56 0,1-33 0,-3-46 0,1-1 0,0 1 0,2-1 0,0 0 0,7 21 0,-8-34 0,0 0 0,0 0 0,1 0 0,0 0 0,0-1 0,1 1 0,-1-1 0,1 0 0,1 0 0,-1 0 0,1-1 0,-1 1 0,1-1 0,0 0 0,1 0 0,-1-1 0,1 0 0,-1 0 0,8 3 0,51 22 0,-43-18 0,0-1 0,40 12 0,75 14 0,-79-21 0,-35-8 0,1-1 0,43 5 0,161-9 0,-115-2 0,-98 0 0,0 0 0,0-1 0,0 0 0,0-1 0,-1-1 0,1 0 0,-1-1 0,14-6 0,-4-1 0,0-2 0,-1 0 0,29-23 0,-44 31 0,-1-1 0,0 0 0,0 0 0,-1 0 0,0-1 0,0 1 0,0-1 0,-1 0 0,-1-1 0,1 1 0,3-16 0,-1 2 0,-2 0 0,0 0 0,1-36 0,-4 40 0,0 1 0,-1 0 0,-1 0 0,-1-1 0,0 1 0,-1 0 0,-1 0 0,-1 1 0,0-1 0,-9-18 0,-1 8 0,-1 0 0,-1 1 0,-1 1 0,-1 0 0,-41-39 0,48 52 0,-1 1 0,-20-14 0,27 21 0,0 1 0,-1 0 0,1 0 0,-1 0 0,1 1 0,-1 0 0,0 0 0,-12-1 0,-44 0-1365,33 3-5461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4:13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2:19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70 24575,'0'-1'0,"-1"0"0,1 0 0,0-1 0,-1 1 0,1 0 0,-1 0 0,0 0 0,1 0 0,-1 0 0,0 0 0,1 0 0,-1 0 0,0 0 0,0 0 0,0 1 0,0-1 0,0 0 0,0 1 0,0-1 0,0 0 0,0 1 0,0-1 0,0 1 0,0 0 0,-1-1 0,1 1 0,-1-1 0,-37-6 0,35 7 0,-24-4 0,-1 2 0,1 1 0,-50 4 0,70-3 0,0 2 0,1-1 0,0 1 0,-1 0 0,1 0 0,0 1 0,0 0 0,0 0 0,0 1 0,1-1 0,-1 2 0,1-1 0,0 1 0,0 0 0,1 0 0,-1 0 0,1 1 0,0 0 0,-4 7 0,2 0 0,0 1 0,1 0 0,0 0 0,2 0 0,-1 1 0,2 0 0,-4 29 0,5-14 0,1 1 0,6 58 0,-2-74 0,1-1 0,1 0 0,0 0 0,0 0 0,2-1 0,0 1 0,0-2 0,1 1 0,1-1 0,11 13 0,-16-20 0,1 0 0,0 0 0,0 0 0,0-1 0,1 0 0,0 0 0,-1-1 0,1 1 0,0-1 0,12 4 0,6 1 0,40 7 0,-3-2 0,-4 1 0,-42-11 0,0 0 0,0 1 0,-1 0 0,1 1 0,16 9 0,-3 2 0,2-2 0,0-1 0,44 14 0,-71-26 0,1 0 0,0 0 0,0 0 0,0 0 0,0-1 0,0 1 0,0-1 0,0 0 0,0 0 0,0 0 0,-1-1 0,1 0 0,0 1 0,0-1 0,0-1 0,0 1 0,-1 0 0,1-1 0,-1 0 0,1 0 0,-1 0 0,0 0 0,1-1 0,-1 1 0,0-1 0,-1 0 0,1 0 0,0 0 0,-1 0 0,0 0 0,1 0 0,-1-1 0,-1 1 0,1-1 0,2-5 0,4-13 0,-1 0 0,-1 0 0,-1 0 0,-1 0 0,1-24 0,-3-114 0,-3 102 0,1 52 0,0 0 0,-1-1 0,1 1 0,-2 0 0,1-1 0,0 1 0,-1 0 0,0 0 0,-1 0 0,-3-7 0,1 6 0,-1-1 0,0 1 0,0 0 0,0 0 0,-1 1 0,-11-9 0,-7-5 0,0 2 0,-2 0 0,0 2 0,-1 0 0,0 2 0,-51-17 0,2 2 0,58 21 0,1 0 0,-1 2 0,0 0 0,-1 1 0,1 1 0,-22-2 0,9 5-1365,3 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13:13:45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24575,'2'105'0,"-5"114"0,1-206 0,-1 1 0,0 0 0,-1-1 0,-1 0 0,0 0 0,-9 17 0,7-18 0,2 0 0,-1 0 0,2 1 0,-1 0 0,2 0 0,-4 26 0,6 112 44,3-83-1453,-2-47-5417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21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979 1 24575,'-950'0'-1365,"922"0"-5461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22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24575,'-1'3'0,"1"-1"0,-1 1 0,0-1 0,1 0 0,-1 1 0,0-1 0,-1 0 0,1 1 0,0-1 0,-1 0 0,1 0 0,-3 2 0,-26 27 0,19-20 0,-9 12 0,-21 31 0,-3 4 0,42-56 0,1 0 0,-1-1 0,1 1 0,0 0 0,-1-1 0,1 1 0,0 0 0,0 0 0,0 0 0,1 0 0,-1 0 0,0 0 0,1 0 0,-1 0 0,1 1 0,0-1 0,0 0 0,-1 0 0,2 0 0,-1 0 0,0 1 0,0-1 0,1 0 0,0 2 0,0-1 0,1 0 0,0-1 0,0 0 0,0 1 0,0-1 0,0 0 0,0 0 0,1 0 0,-1 0 0,1 0 0,-1-1 0,1 1 0,-1-1 0,1 0 0,0 1 0,0-1 0,4 0 0,21 8-103,79 28-1159,-82-26-5564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2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1055 73 24575,'-1'-2'0,"1"0"0,-1 0 0,0 0 0,1 0 0,-1 0 0,0 1 0,0-1 0,0 0 0,0 1 0,-1-1 0,1 1 0,0-1 0,-1 1 0,1 0 0,-1-1 0,1 1 0,-1 0 0,1 0 0,-5-2 0,-34-15 0,21 12 0,0 1 0,0 2 0,-1-1 0,-31 0 0,-83 6 0,54 1 0,15-4 0,-59 3 0,111-1 0,-1 1 0,1 0 0,0 1 0,0 1 0,0 0 0,-24 11 0,14-3 0,0 1 0,1 0 0,0 2 0,2 0 0,-30 29 0,18-13 0,7-7 0,2 2 0,-22 28 0,38-44 0,1-1 0,0 1 0,0 0 0,2 1 0,-1-1 0,1 1 0,1 0 0,0 0 0,0 1 0,-1 13 0,1 4 0,2-1 0,0 1 0,2 0 0,1 0 0,6 28 0,-6-47 0,0 0 0,1 0 0,1 0 0,-1-1 0,1 1 0,1-1 0,0 0 0,0 0 0,1-1 0,0 1 0,0-1 0,1-1 0,0 1 0,0-1 0,1 0 0,0-1 0,13 8 0,28 17 0,-25-16 0,1 0 0,0-1 0,48 17 0,9 1 0,-52-20 0,58 16 0,15 1 0,-74-19 0,1-1 0,0-2 0,0-1 0,50 3 0,464-11 0,-537 3 0,1-1 0,-1 0 0,0-1 0,1 0 0,-1 0 0,0 0 0,0-1 0,1 0 0,-1 0 0,-1-1 0,1 0 0,0 0 0,-1-1 0,1 0 0,-1 0 0,0 0 0,-1-1 0,1 0 0,-1 0 0,0 0 0,0-1 0,0 1 0,4-9 0,-2 1 0,0-1 0,-1 0 0,0 0 0,-1-1 0,-1 0 0,0 0 0,3-27 0,-5 12 0,-1 0 0,-2 0 0,-3-31 0,2 51 0,0 1 0,0-1 0,-1 1 0,0 0 0,0 0 0,-1 0 0,-1 0 0,1 1 0,-1-1 0,-1 1 0,-8-10 0,-8-6 0,-1 0 0,-27-20 0,29 26 0,-4 0 0,0 0 0,-1 2 0,-47-21 0,10 4 0,8 6 0,-81-28 0,50 22 0,74 28 0,-5-3 0,1 1 0,-1 1 0,0 1 0,-1 1 0,1 0 0,-26-2 0,21 4 32,0-1-1,-26-8 1,-2 0-1492,25 7-5366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29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526 145 24575,'-24'0'0,"12"-1"0,0 0 0,0 1 0,1 1 0,-1 0 0,0 0 0,0 1 0,1 1 0,-1 0 0,1 0 0,0 1 0,-11 6 0,4 1 0,-1 0 0,0 0 0,2 1 0,-23 20 0,35-27 0,0 0 0,0 0 0,1 1 0,0-1 0,0 1 0,0 0 0,1 1 0,0-1 0,0 0 0,0 1 0,1-1 0,0 1 0,1 0 0,-2 11 0,0 32 0,4 68 0,1-49 0,-2-63 0,0 1 0,0-1 0,1 1 0,0-1 0,0 0 0,1 1 0,0-1 0,3 9 0,-3-12 0,-1-1 0,1 1 0,0 0 0,0-1 0,0 0 0,0 0 0,1 1 0,-1-1 0,1-1 0,-1 1 0,1 0 0,-1-1 0,1 1 0,0-1 0,0 0 0,0 0 0,0 0 0,0 0 0,0 0 0,3 0 0,27 3 0,1-2 0,-1-1 0,53-6 0,1 1 0,-74 3 0,1 0 0,-1-1 0,0 0 0,1-1 0,-1 0 0,-1-1 0,1-1 0,0 0 0,-1 0 0,0-1 0,-1-1 0,1 0 0,-1-1 0,0 0 0,-1 0 0,0-1 0,12-15 0,-7 8 0,-3 6 0,-1-1 0,-1-1 0,0 0 0,0 0 0,-2-1 0,1 0 0,10-25 0,-10 16 0,-2 0 0,0-1 0,-2 1 0,-1-2 0,0 1 0,0-37 0,-4 29 0,2 13 0,-2-1 0,-1 0 0,0 1 0,-5-25 0,5 38 0,-1 0 0,1 1 0,-1-1 0,0 1 0,0 0 0,0 0 0,0 0 0,-1 0 0,1 0 0,-1 0 0,0 0 0,0 1 0,-1 0 0,1-1 0,-1 1 0,0 0 0,1 1 0,-1-1 0,-1 1 0,1 0 0,0 0 0,-6-2 0,-13-1 0,0 0 0,-1 2 0,1 1 0,-1 1 0,1 1 0,-35 4 0,-7-1 0,-2-4 0,39 0 0,1 1 0,-1 1 0,1 1 0,0 1 0,-27 8 0,-7 8 0,-62 16 0,108-32-273,-1 1 0,1 1 0,0 0 0,-23 13 0,20-7-6553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43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 73 24575,'-109'-1'0,"-122"3"0,215 0 0,0 0 0,1 1 0,-1 0 0,1 1 0,0 1 0,0 1 0,0 0 0,1 1 0,0 0 0,0 1 0,-18 14 0,28-18 0,0 1 0,0 0 0,0 0 0,0 1 0,1-1 0,-1 1 0,2 0 0,-1 0 0,0 0 0,1 0 0,0 0 0,1 0 0,0 1 0,0-1 0,-1 7 0,0 17 0,2-1 0,3 32 0,-1-16 0,-2-29 0,1 1 0,0-1 0,1 0 0,1 1 0,8 24 0,-10-37 0,1 1 0,0 0 0,1-1 0,-1 1 0,1-1 0,0 0 0,0 0 0,0 0 0,0 0 0,1-1 0,0 1 0,0-1 0,0 0 0,0 0 0,0 0 0,0-1 0,1 1 0,-1-1 0,1 0 0,0-1 0,-1 1 0,9 1 0,46 10 0,-28-5 0,1-1 0,47 3 0,-46-7 0,-1 2 0,36 10 0,-30-7 0,18 6 0,-34-7 0,0-2 0,0-1 0,24 2 0,-21-5 0,7 2 0,-1-2 0,1-1 0,-1-1 0,48-9 0,-69 7 0,0 0 0,-1 0 0,0-1 0,0 0 0,0-1 0,0 0 0,-1 0 0,0-1 0,0 0 0,0-1 0,-1 1 0,0-2 0,11-13 0,-1-4 0,-1-1 0,-2 0 0,14-33 0,10-20 0,-33 71 0,0-1 0,-1 0 0,-1 0 0,1 0 0,-2 0 0,1-1 0,1-12 0,-4 18 0,0 0 0,0-1 0,0 1 0,0 0 0,-1-1 0,0 1 0,1 0 0,-2 0 0,1 0 0,0 0 0,-1 0 0,0 0 0,0 0 0,0 0 0,0 1 0,-1-1 0,1 1 0,-6-6 0,-8-7 0,-1 1 0,0 0 0,-1 1 0,0 1 0,-1 1 0,-1 1 0,0 0 0,0 2 0,-25-9 0,44 18 0,-130-36 0,-5 3 0,78 18 0,37 9 0,-1 1 0,1 0 0,-25 0 0,27 3-116,0 1-92,0 0 0,0 0 0,0 2-1,-1 1 1,-27 5 0,25 1-6618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50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417 244 24575,'-54'-1'0,"37"-1"0,-1 1 0,1 1 0,-1 1 0,0 0 0,1 1 0,0 1 0,-29 8 0,41-8 0,-1 1 0,1-1 0,0 1 0,0 0 0,0 0 0,1 0 0,0 0 0,-7 9 0,-11 11 0,14-16 0,0 1 0,1 0 0,-1 1 0,2 0 0,-1 0 0,2 1 0,-1-1 0,1 1 0,1 0 0,0 1 0,1-1 0,0 1 0,-2 18 0,4-24 0,0 0 0,0 0 0,1 0 0,0 0 0,1 0 0,-1-1 0,1 1 0,0 0 0,0 0 0,1 0 0,0-1 0,0 1 0,0-1 0,1 1 0,0-1 0,0 0 0,0 0 0,0 0 0,1-1 0,0 1 0,0-1 0,0 0 0,0 0 0,1 0 0,0 0 0,0-1 0,0 0 0,0 0 0,6 2 0,16 5 0,0-2 0,38 6 0,-49-10 0,28 2 0,1-2 0,-1-1 0,54-5 0,-34 1 0,-57 1 0,0-1 0,0 0 0,0 0 0,0 0 0,0-1 0,0 0 0,-1 0 0,1-1 0,-1 0 0,1 0 0,-1 0 0,0-1 0,0 0 0,0 0 0,-1-1 0,0 1 0,1-1 0,-2 0 0,1-1 0,0 1 0,-1-1 0,0 0 0,5-11 0,6-9 0,-1-1 0,-1 0 0,-2-1 0,-1-1 0,9-38 0,-16 53 0,0 1 0,-2-1 0,1 0 0,-2 1 0,0-1 0,-1 0 0,0 1 0,-1-1 0,0 0 0,-1 1 0,-1 0 0,0 0 0,0 0 0,-8-13 0,-10-27 0,17 40 0,0 0 0,-1 0 0,-9-15 0,13 24 0,-1 1 0,1-1 0,-1 1 0,0 0 0,0 0 0,0 0 0,-1 0 0,1 1 0,-1-1 0,1 1 0,-1 0 0,0 0 0,0 0 0,0 1 0,-4-2 0,-8-1 0,0 2 0,-1 0 0,1 1 0,0 0 0,-1 1 0,1 1 0,0 1 0,-1 0 0,1 1 0,0 1 0,-17 6 0,-23 11 0,-89 45 0,121-54 0,-18 12 0,-73 54 0,78-48-1365,20-18-5461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55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9 24575,'-39'0'0,"-1"1"0,1 2 0,-58 13 0,46-7 0,34-7 0,1 1 0,0 1 0,1 0 0,-27 11 0,37-13 0,1 0 0,0 1 0,-1 0 0,1-1 0,0 2 0,1-1 0,-1 0 0,1 1 0,-1 0 0,1 0 0,0 0 0,0 0 0,1 0 0,-1 0 0,1 1 0,0-1 0,0 1 0,1 0 0,-3 9 0,0 9 0,2 0 0,0 1 0,1-1 0,2 0 0,3 24 0,-4-43 0,1-1 0,0 1 0,0-1 0,0 1 0,0-1 0,0 1 0,1-1 0,0 0 0,0 0 0,0 0 0,0 0 0,0 0 0,0 0 0,1 0 0,-1-1 0,1 1 0,0-1 0,0 0 0,0 0 0,0 0 0,3 2 0,8 2 0,0 0 0,0-1 0,29 6 0,2 1 0,-14-3 0,0-1 0,0-2 0,0-1 0,1-1 0,0-2 0,0-1 0,49-5 0,-75 4 0,0-1 0,0 0 0,0 0 0,0-1 0,0 0 0,0 0 0,0 0 0,-1 0 0,1-1 0,-1 0 0,1 0 0,-1-1 0,0 0 0,0 0 0,-1 0 0,1 0 0,5-8 0,-5 5 0,-1-1 0,0 1 0,0-1 0,-1 0 0,0 0 0,0 0 0,-1 0 0,0-1 0,-1 1 0,1-1 0,-2 1 0,1-10 0,-5-187 0,3 202 3,1-1 0,-1 1 0,0 0 0,1 0 0,-2-1-1,1 1 1,0 0 0,0 0 0,-1 0 0,0 0 0,1 1 0,-1-1-1,0 0 1,-1 1 0,1-1 0,0 1 0,-1 0 0,1 0 0,-1 0-1,0 0 1,1 0 0,-1 0 0,0 1 0,0-1 0,0 1 0,-1 0 0,1 0-1,0 0 1,-4 0 0,-9-2-143,-1 2-1,1-1 1,-1 2-1,-27 3 1,20-2-609,-6 1-6077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4:11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1 223 24575,'1'-2'0,"1"-1"0,-1 0 0,1 1 0,0-1 0,-1 1 0,1 0 0,1 0 0,-1 0 0,0 0 0,0 0 0,1 0 0,-1 0 0,1 1 0,-1-1 0,1 1 0,3-1 0,8-7 0,9-6 0,1 1 0,0 1 0,45-18 0,-47 22 0,7-4-341,1-1 0,-2-2-1,36-26 1,-47 30-6485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4:1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24575,'-1'14'0,"-2"-1"0,0 1 0,-1-1 0,0 0 0,-1 0 0,0 0 0,-1 0 0,0-1 0,-9 12 0,-11 26 0,15-29 0,6-13 0,1 0 0,0 1 0,0-1 0,1 1 0,-3 10 0,6-17 0,-1 0 0,1 0 0,0 0 0,0 0 0,0 0 0,0 0 0,0 0 0,0-1 0,0 1 0,1 0 0,-1 0 0,1 0 0,0 0 0,-1-1 0,1 1 0,0 0 0,0-1 0,0 1 0,0 0 0,0-1 0,0 1 0,1-1 0,-1 0 0,0 1 0,1-1 0,-1 0 0,1 0 0,-1 0 0,1 0 0,3 2 0,7 1-56,1-1 0,0 0 0,-1 0 0,1-1 0,0-1 0,0 0 0,0-1 0,19-2 0,-12 2-805,10-1-5965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4:1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69 24575,'-1'1'0,"1"0"0,0 0 0,0 0 0,-1 0 0,1 0 0,-1 0 0,1 0 0,-1 0 0,1 0 0,-1 0 0,1 0 0,-1-1 0,0 1 0,1 0 0,-1 0 0,0-1 0,0 1 0,0-1 0,0 1 0,0 0 0,1-1 0,-3 1 0,-27 11 0,15-7 0,-5 3 0,-1-1 0,-38 8 0,39-11 0,1 1 0,0 1 0,-35 14 0,-134 63 0,171-76 0,1 0 0,0 1 0,0 1 0,1 0 0,0 2 0,1-1 0,0 2 0,1-1 0,0 2 0,1 0 0,-18 25 0,25-31 0,2 0 0,-1 0 0,1 0 0,0 1 0,1-1 0,-1 1 0,2 0 0,-1 0 0,0 10 0,0 12 0,3 34 0,0-34 0,0-20 0,0 0 0,0 0 0,1 0 0,0 0 0,0 0 0,1-1 0,1 1 0,0-1 0,0 0 0,1 0 0,0-1 0,7 10 0,-3-5 0,2-2 0,0 1 0,0-1 0,0-1 0,2 0 0,-1-1 0,17 9 0,8 7 0,-28-18 0,1-1 0,0 1 0,0-2 0,0 1 0,1-1 0,-1-1 0,1 0 0,0-1 0,18 4 0,45-3 0,-52-4 0,-1 1 0,0 1 0,29 6 0,-4 0 0,2-1 0,-1-2 0,0-3 0,55-4 0,-40 1 0,-56 2 0,0-1 0,0-1 0,0 1 0,0-1 0,0 0 0,0 0 0,0-1 0,-1 0 0,1 0 0,-1 0 0,1-1 0,-1 1 0,0-1 0,0-1 0,0 1 0,0-1 0,0 0 0,-1 0 0,0 0 0,5-6 0,21-19 0,-25 25 0,-1 1 0,0-1 0,1 0 0,-1-1 0,-1 1 0,1-1 0,-1 0 0,1 0 0,-1 0 0,-1 0 0,4-9 0,5-19 0,-2 0 0,-2-1 0,0 0 0,2-61 0,-9 48 0,-3-143 0,2 181 0,-1 0 0,0-1 0,0 1 0,-1 1 0,0-1 0,-1 0 0,-7-12 0,-39-53 0,8 14 0,36 52 0,-1 0 0,1 1 0,-1 0 0,0 0 0,-1 0 0,0 1 0,0 0 0,0 0 0,-1 1 0,1 0 0,-1 1 0,-13-5 0,2 2 0,-1 0 0,0 1 0,-1 1 0,-35-3 0,-73 5-1239,128 3 1113,-27 1-6700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13:13:5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24575,'0'2467'-1365,"0"-2446"-5461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02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1 183 24575,'0'1'0,"0"1"0,1-1 0,-1 0 0,0 0 0,1 0 0,0 0 0,-1 0 0,1 1 0,-1-1 0,1 0 0,0 0 0,0 0 0,0-1 0,0 1 0,-1 0 0,1 0 0,0 0 0,0-1 0,0 1 0,1 0 0,-1-1 0,0 1 0,0-1 0,0 1 0,0-1 0,3 1 0,36 6 0,-37-6 0,8 0 0,-1-1 0,0 0 0,1-1 0,-1 0 0,1 0 0,-1-1 0,16-5 0,71-32 0,-7 2 0,-67 29 0,-1-1 0,0-1 0,27-17 0,-36 21 0,1 0 0,0 1 0,0 0 0,17-3 0,10-3 0,37-12-1365,-58 13-5461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0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 24575,'-1'6'0,"1"0"0,-1 0 0,0 0 0,-1 0 0,1 0 0,-1 0 0,0 0 0,-1 0 0,1-1 0,-1 1 0,-1-1 0,1 0 0,0 0 0,-1 0 0,-8 8 0,-6 4 0,-1-2 0,-35 25 0,13-11 0,39-28 0,-3 3 0,-1 0 0,1 0 0,0 1 0,-8 10 0,13-14 0,-1-1 0,0 1 0,1 0 0,0 0 0,-1-1 0,1 1 0,-1 0 0,1 0 0,0-1 0,0 1 0,0 0 0,-1 0 0,1 0 0,0 0 0,0 0 0,0-1 0,0 1 0,0 0 0,0 0 0,0 0 0,1 0 0,-1-1 0,0 1 0,0 0 0,1 0 0,-1 0 0,0-1 0,1 1 0,-1 0 0,1 0 0,-1-1 0,1 1 0,-1-1 0,1 1 0,0 0 0,-1-1 0,1 1 0,0-1 0,-1 1 0,1-1 0,0 1 0,0-1 0,-1 0 0,1 1 0,0-1 0,0 0 0,0 0 0,-1 0 0,1 0 0,2 1 0,8 1-179,1 1-1,0-2 0,0 1 1,21-2-1,-27 0-287,24 0-6359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0 24575,'0'2'0,"0"-1"0,-1 0 0,1 0 0,-1 1 0,1-1 0,-1 0 0,0 0 0,1 0 0,-1 0 0,0 0 0,0 0 0,0 0 0,0 0 0,0 0 0,0 0 0,0 0 0,-1 0 0,-26 17 0,16-11 0,-63 35 0,54-32 0,0 1 0,2 1 0,-1 1 0,-19 16 0,31-22 0,0-2 0,0 1 0,-1-1 0,0 0 0,-15 6 0,16-9 0,1 1 0,-1 1 0,1 0 0,0 0 0,1 0 0,-1 0 0,1 1 0,0 0 0,-10 11 0,3-1 0,-28 25 0,31-31 0,0 0 0,0 1 0,1 0 0,1 0 0,-1 1 0,-10 18 0,19-28 0,-62 134 0,56-116 0,0-1 0,2 1 0,0-1 0,1 1 0,-1 35 0,4-37 0,2-1 0,0 1 0,1 0 0,1-1 0,0 1 0,1-1 0,1 0 0,13 25 0,-1-8 0,1 0 0,44 54 0,-59-82 0,0-1 0,1 1 0,0-1 0,0 0 0,0-1 0,1 1 0,-1-1 0,1 0 0,0 0 0,0-1 0,0 0 0,0 0 0,0 0 0,1-1 0,10 2 0,9-1 0,1-1 0,40-4 0,-23 1 0,-12 2 0,-21 0 0,1 1 0,-1-1 0,1-1 0,-1 0 0,1-1 0,-1 0 0,0-1 0,1 0 0,-1-1 0,-1 0 0,12-6 0,-4-1 0,165-115 0,-175 120 0,38-31 0,77-48 0,-112 78 0,-1-2 0,0 1 0,0-2 0,-1 1 0,0-1 0,13-19 0,12-12 0,-26 31 0,0 0 0,-1 0 0,1-1 0,-2 0 0,0 0 0,0-1 0,-1 1 0,0-1 0,-1 0 0,-1-1 0,0 1 0,3-23 0,-6 25 0,1 1 0,-1-1 0,-1 1 0,0-1 0,0 1 0,-1 0 0,0-1 0,0 1 0,-1 0 0,0 0 0,-1 1 0,0-1 0,0 1 0,-1-1 0,0 1 0,-1 1 0,-10-13 0,-1 5 0,-1 1 0,-1 0 0,0 2 0,-1 0 0,0 1 0,-42-16 0,3 1 0,41 18 0,-1 1 0,-33-7 0,4 1 0,4-1-85,13 4-341,1 1-1,-50-9 0,54 16-6399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13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0 24575,'1'1'0,"0"-1"0,0 0 0,0 1 0,1-1 0,-1 1 0,0-1 0,0 1 0,0-1 0,0 1 0,0 0 0,0 0 0,0-1 0,0 1 0,-1 0 0,1 0 0,0 0 0,0 0 0,-1 0 0,1 0 0,0 0 0,-1 0 0,1 0 0,-1 0 0,0 1 0,1-1 0,-1 2 0,8 36 0,-8-35 0,2 13 0,-1 0 0,-1 0 0,0 0 0,-1 0 0,-1 0 0,-1 0 0,0-1 0,-1 1 0,-1-1 0,0 0 0,-15 29 0,-15 42 0,26-63 0,0 0 0,-1 0 0,-2-1 0,0-1 0,-20 27 0,17-28 33,1 1 0,1 0-1,-11 27 1,-19 32-1529,31-64-5330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14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24575,'0'474'0,"-1"-472"0,1-1 0,0 1 0,0-1 0,0 1 0,0-1 0,0 1 0,0-1 0,1 1 0,-1-1 0,1 1 0,-1-1 0,1 1 0,-1-1 0,1 1 0,0-1 0,-1 0 0,1 1 0,0-1 0,0 0 0,0 0 0,0 0 0,1 1 0,0-1 0,-1-1 0,0 0 0,0 0 0,0-1 0,1 1 0,-1 0 0,0 0 0,0-1 0,0 1 0,1 0 0,-1-1 0,0 0 0,0 1 0,0-1 0,0 1 0,0-1 0,0 0 0,0 0 0,0 0 0,0 1 0,-1-1 0,1 0 0,0 0 0,0 0 0,-1 0 0,1 0 0,0-3 0,130-200-1365,-116 183-5461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1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545 1 24575,'-14'-1'0,"0"1"0,0 1 0,0 0 0,0 1 0,0 0 0,0 2 0,1-1 0,-1 2 0,1-1 0,0 2 0,0 0 0,0 0 0,1 2 0,0-1 0,1 1 0,-1 1 0,-11 12 0,12-11 0,1 0 0,0 0 0,1 1 0,0 0 0,1 1 0,0-1 0,1 2 0,-7 16 0,2 1 0,-1 2 0,1 0 0,1 1 0,2 0 0,-5 42 0,12-62 0,0 0 0,-1 0 0,0 0 0,-1 0 0,-1-1 0,1 0 0,-2 0 0,-8 14 0,8-13 0,1 0 0,0 0 0,1 1 0,1 0 0,-4 22 0,-5 21 0,-20 80 0,25-113 0,2 0 0,0 1 0,-1 47 0,7 79 0,2-60 0,-3-79 0,-1 2 0,1 0 0,1 0 0,1 0 0,4 23 0,-5-34 0,0 1 0,1-1 0,-1 0 0,1 1 0,-1-1 0,1 0 0,0 0 0,0 0 0,0 0 0,1 0 0,-1-1 0,1 1 0,-1-1 0,1 1 0,0-1 0,0 0 0,0 0 0,0 0 0,0-1 0,1 1 0,-1-1 0,1 0 0,3 2 0,18 1 0,0-1 0,0-2 0,0 0 0,47-5 0,-10 1 0,-46 3 0,-1-1 0,0-1 0,23-6 0,-32 7 0,0-1 0,0 0 0,1-1 0,-1 0 0,-1 0 0,1 0 0,0 0 0,-1-1 0,0 0 0,8-8 0,13-14 0,-18 19 0,0-1 0,0 0 0,0 0 0,-1-1 0,0 0 0,-1 0 0,0-1 0,-1 1 0,0-1 0,0-1 0,-1 1 0,4-15 0,-3-13 0,-2 0 0,-2 0 0,-3-44 0,-1 12 0,2 55 0,0 0 0,-2 0 0,0 1 0,0-1 0,-2 1 0,0 0 0,-7-15 0,-8-24 0,14 31 0,2 1 0,0-1 0,2 0 0,0 0 0,2-1 0,2-25 0,-1 23 0,0 1 0,-2 0 0,-1 0 0,-9-44 0,3 24-61,1 1-1,2-1 0,2 0 0,5-70 1,-1 52-996,-1 32-5769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2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24575,'6'0'0,"7"0"0,8 0 0,5 0 0,5 0 0,3 0 0,1 0 0,0 0 0,0 0 0,0 0 0,0 0 0,-1 0 0,1 0 0,-1 0 0,0 0 0,-1 0 0,1 0 0,-6 0-8191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2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24575,'-6'0'0,"-7"0"0,-2 5 0,-3 3 0,0 5 0,4 6 0,4 6 0,10-2 0,10-4 0,9-6 0,8-5 0,4-4 0,-2 4 0,-1 0 0,-5-2-8191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23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412 32 24575,'-14'2'0,"1"1"0,-1 0 0,1 0 0,-1 2 0,1-1 0,1 2 0,-1 0 0,1 0 0,-13 9 0,-24 11 0,35-19 0,-10 3 0,1 1 0,0 2 0,-32 23 0,49-31 0,-1 1 0,1-1 0,1 1 0,-1 1 0,1-1 0,0 1 0,0 0 0,1 0 0,0 0 0,0 1 0,1-1 0,0 1 0,0 0 0,1 0 0,-2 10 0,0 3 0,2 1 0,0-1 0,1 0 0,4 41 0,-2-52 0,1 0 0,0 0 0,1 0 0,0-1 0,0 1 0,1-1 0,0 0 0,1 0 0,0-1 0,0 1 0,1-1 0,10 12 0,-10-14 0,14 15 0,39 33 0,-52-49 0,0 0 0,1 0 0,-1-1 0,1 0 0,0 0 0,0-1 0,0 0 0,1 0 0,-1-1 0,12 2 0,182 31 0,-132-21 0,-47-8 0,0-1 0,31 2 0,-26-5 0,8 0 0,41-2 0,-68-1 0,1 1 0,-1-2 0,1 0 0,-1 0 0,0 0 0,0-1 0,0-1 0,0 1 0,11-8 0,-4 1 0,0-1 0,-1 0 0,17-17 0,-27 23 0,0-1 0,-1 0 0,0 1 0,0-1 0,0-1 0,-1 1 0,0 0 0,0-1 0,0 0 0,-1 0 0,3-13 0,0-18 0,-3-2 0,-3-77 0,-1 45 0,2 63 0,-1 0 0,0 0 0,0 0 0,0 1 0,-1-1 0,-1 0 0,1 1 0,-1-1 0,-1 1 0,0 0 0,0 0 0,0 0 0,-1 1 0,0-1 0,-1 1 0,1 0 0,-2 1 0,1 0 0,-1 0 0,1 0 0,-1 0 0,-1 1 0,1 0 0,-1 1 0,0 0 0,0 0 0,-11-3 0,-77-30 0,-53-17 0,128 49 0,1 1 0,-1 1 0,0 1 0,-23 1 0,22 1 0,0-1 0,-1-1 0,-28-7 0,32 4 24,-1 1 0,1 0 0,-1 2 0,-28-1 0,38 4-148,1-1 0,-1 1 1,1 1-1,0 0 0,0 0 0,0 1 1,0 0-1,0 1 0,0 0 0,1 0 1,-10 7-1,0 1-6702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25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24575,'0'5'0,"0"9"0,6 1 0,1 4 0,6-1 0,1 2 0,3-3 0,-1 3 0,-4 2 0,-3 4 0,3-3 0,-2-5-8191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09:32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466 98 24575,'-3'-3'0,"-1"1"0,1-1 0,-1 1 0,0 0 0,1 0 0,-1 0 0,0 0 0,0 1 0,0-1 0,0 1 0,0 0 0,-1 1 0,1-1 0,0 1 0,0-1 0,-1 1 0,1 1 0,0-1 0,-5 1 0,1 0 0,-1 1 0,1 0 0,-1 0 0,1 1 0,0 0 0,0 0 0,0 1 0,-10 6 0,-37 22 0,40-24 0,0 0 0,1 1 0,-22 17 0,32-22 0,0 0 0,1 0 0,-1 0 0,1 1 0,0-1 0,0 1 0,0-1 0,0 1 0,1 0 0,0 0 0,0 0 0,0 1 0,1-1 0,0 0 0,-1 8 0,0 3 0,2-8 0,0-1 0,-1 1 0,0-1 0,0 1 0,-1-1 0,0 1 0,0-1 0,-1 0 0,0 0 0,0 0 0,-1 0 0,0-1 0,0 1 0,-7 7 0,3-3 0,0 0 0,0 1 0,1 0 0,-7 17 0,-4 5 0,16-30 0,0 0 0,0 0 0,0 0 0,1 1 0,-1-1 0,1 0 0,0 1 0,0-1 0,1 1 0,-1-1 0,1 1 0,1 7 0,-1-10 0,0 0 0,1 0 0,0 0 0,-1 0 0,1 0 0,0 0 0,0 0 0,0-1 0,0 1 0,1 0 0,-1 0 0,0-1 0,1 1 0,-1-1 0,1 1 0,-1-1 0,1 0 0,0 1 0,0-1 0,0 0 0,-1 0 0,1 0 0,0-1 0,0 1 0,0 0 0,0-1 0,0 1 0,3-1 0,75 22 0,-58-15 0,0-1 0,0 0 0,31 2 0,-46-7 0,1-1 0,-1 0 0,0-1 0,1 0 0,-1 0 0,0 0 0,0-1 0,0 0 0,0 0 0,0-1 0,0 0 0,-1 0 0,1 0 0,9-8 0,-1-2 0,-1 0 0,-1 0 0,0-1 0,-1-1 0,0 0 0,15-29 0,-12 20 0,1 1 0,20-22 0,-29 35 0,0 0 0,0-1 0,-1 0 0,0 0 0,-1-1 0,-1 1 0,0-1 0,3-14 0,8-18 0,26-104 0,-38 139 0,0 0 0,-1 1 0,0-1 0,0 0 0,-1 0 0,0-12 0,-1 20 0,0-1 0,0 1 0,0-1 0,-1 1 0,1-1 0,0 1 0,-1 0 0,1-1 0,-1 1 0,0-1 0,1 1 0,-1 0 0,0 0 0,0-1 0,0 1 0,0 0 0,0 0 0,-1-1 0,0 1 0,0 0 0,0 0 0,1 0 0,-1 1 0,0-1 0,0 1 0,0-1 0,0 1 0,0 0 0,0 0 0,0 0 0,0 0 0,0 0 0,0 0 0,0 0 0,0 1 0,-3 0 0,-30 7-341,1-3 0,-1-1-1,-49 0 1,63-4-6485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30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79 24575,'-18'1'0,"0"1"0,0 1 0,0 1 0,1 1 0,0 0 0,0 1 0,0 1 0,-25 14 0,34-16 0,-1 1 0,1 0 0,0 0 0,0 1 0,1 0 0,0 1 0,0 0 0,-8 11 0,8-8 0,-1-1 0,-1-1 0,0 0 0,-19 16 0,21-20 0,1-1 0,0 1 0,1 0 0,-1 1 0,1-1 0,0 1 0,0 0 0,1 1 0,-1-1 0,1 1 0,-4 11 0,2-2 0,1 0 0,1 0 0,0 1 0,-1 18 0,1-7 0,1-18 0,2 1 0,-1-1 0,1 1 0,1 0 0,1 16 0,0-24 0,-1 0 0,1 0 0,0 0 0,0-1 0,0 1 0,0 0 0,1 0 0,-1-1 0,1 1 0,0-1 0,-1 1 0,1-1 0,0 0 0,0 1 0,1-1 0,-1 0 0,0-1 0,1 1 0,-1 0 0,1-1 0,0 1 0,-1-1 0,1 0 0,4 2 0,9 2 0,9 5 0,-1-2 0,30 5 0,-49-11 0,0-1 0,1-1 0,-1 1 0,1-1 0,-1 0 0,1 0 0,-1 0 0,1-1 0,-1 0 0,0 0 0,1 0 0,-1-1 0,0 0 0,0 0 0,0 0 0,6-4 0,54-46 0,100-106 0,-146 139 0,-11 10 0,0-1 0,-1 0 0,0 0 0,0-1 0,-1 0 0,0 0 0,-1 0 0,0-1 0,-1 0 0,-1 0 0,5-23 0,-4 8 0,-2 0 0,-1 0 0,-1 1 0,-5-41 0,5 63 0,-1 1 0,1 0 0,-1 0 0,0-1 0,0 1 0,0 0 0,-1 0 0,1 0 0,-1 0 0,0 0 0,1 0 0,-1 1 0,-1-1 0,1 1 0,0-1 0,0 1 0,-4-3 0,1 2 0,0 0 0,0 1 0,0-1 0,0 1 0,0 0 0,0 0 0,0 0 0,-1 1 0,-9-1 0,4 1 0,0 0 0,-1 1 0,1 0 0,0 1 0,0 1 0,0 0 0,0 0 0,0 1 0,1 0 0,-12 6 0,3 0-455,1 2 0,-31 23 0,33-20-6371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3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24575,'0'6'0,"0"8"0,0 7 0,-6 0 0,-1 2 0,0 3 0,-5-3 0,0 0 0,-3-3 0,0 0 0,-3-3 0,2 1 0,4 4 0,-3-2 0,3 1 0,2-3-8191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3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24575,'0'292'0,"4"-289"0,4-7 0,14-15 0,-10 7 0,48-36-1365,-45 32-5461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43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463 211 24575,'-64'-1'0,"36"-1"0,0 1 0,0 2 0,-54 8 0,74-6 0,0-1 0,0 1 0,0 1 0,1-1 0,-1 1 0,1 1 0,0-1 0,-12 11 0,-2 4 0,-23 29 0,19-20 0,15-17 0,0 1 0,-14 24 0,22-32 0,-1 0 0,1 0 0,0 0 0,0 0 0,0 0 0,1 0 0,0 1 0,0-1 0,0 1 0,0-1 0,0 1 0,1-1 0,0 8 0,1-10 0,0 0 0,0 0 0,0 0 0,0 0 0,1 0 0,-1 0 0,1 0 0,-1-1 0,1 1 0,-1-1 0,1 1 0,0-1 0,0 1 0,0-1 0,0 0 0,0 0 0,0 0 0,4 1 0,48 15 0,-37-13 0,14 3 0,0-2 0,0 0 0,1-3 0,-1 0 0,1-2 0,37-5 0,-51 2 0,0-2 0,0 0 0,0 0 0,0-2 0,-1 0 0,23-14 0,-37 20 0,6-5 0,0 0 0,0-1 0,-1 0 0,16-15 0,8-8 0,-18 19 0,0-1 0,-1-1 0,-1 0 0,0-1 0,0 0 0,-2 0 0,0-2 0,14-27 0,-14 24 0,-2 0 0,0 0 0,9-40 0,-15 53 0,-1 1 0,0-1 0,-1 1 0,1-1 0,-1 1 0,0-1 0,0 1 0,-1-1 0,0 1 0,0-1 0,0 1 0,-1 0 0,1-1 0,-1 1 0,0 0 0,-1 0 0,1 0 0,-1 0 0,0 1 0,-4-6 0,2 7 0,1-1 0,0 1 0,-1 0 0,1 0 0,-1 0 0,0 1 0,0 0 0,0 0 0,0 0 0,-1 0 0,1 1 0,0 0 0,-1 0 0,-6 0 0,-14 0 0,-45 3 0,38 0 0,15-1 0,0 1 0,0 1 0,0 0 0,0 1 0,1 1 0,0 1 0,0 0 0,0 2 0,1 0 0,0 0 0,1 2 0,0 0 0,0 0 0,1 2 0,0-1 0,-23 28 0,26-28-96,-12 13-221,1 1 0,1 1-1,-23 37 1,34-44-6509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0:02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572 104 24575,'-13'-11'0,"-1"1"0,1 1 0,-2 0 0,1 1 0,-1 1 0,-22-8 0,23 9 0,-7-1 0,1 1 0,-1 1 0,0 1 0,-1 1 0,1 1 0,-1 1 0,1 0 0,-1 2 0,-22 3 0,30-2 0,0 1 0,0 0 0,1 0 0,-1 1 0,1 1 0,0 1 0,0 0 0,1 0 0,0 1 0,0 1 0,-17 14 0,26-19 0,0 0 0,0 0 0,1 1 0,-1 0 0,1-1 0,0 1 0,0 0 0,0 0 0,1 0 0,0 0 0,-1 0 0,1 1 0,0-1 0,1 0 0,-1 0 0,1 1 0,0-1 0,0 1 0,0-1 0,1 0 0,0 0 0,0 1 0,1 3 0,2 5 0,0 0 0,1-1 0,0 1 0,1-1 0,0 0 0,10 12 0,23 26 0,-28-37 0,1 2 0,-2-1 0,13 24 0,-21-35 0,0 0 0,0 0 0,0 0 0,0 0 0,1 0 0,-1 0 0,1-1 0,0 1 0,0-1 0,-1 0 0,2 1 0,-1-2 0,0 1 0,0 0 0,1-1 0,-1 1 0,1-1 0,-1 0 0,1 0 0,-1 0 0,1-1 0,0 1 0,-1-1 0,1 0 0,0 0 0,-1 0 0,1 0 0,4-2 0,0 1 0,1-1 0,-1 0 0,0-1 0,0 1 0,-1-2 0,1 1 0,-1-1 0,1 0 0,-1 0 0,0-1 0,9-8 0,21-25 0,-26 26 0,0 1 0,0 0 0,1 1 0,0 0 0,1 1 0,22-12 0,-18 12 0,-1 0 0,0-1 0,25-19 0,-38 26 7,-1 0 0,1 1 0,-1-1 0,0 0 0,0-1 0,0 1 0,0 0 0,-1-1 0,0 1 0,1 0 0,-1-1 0,0 0 0,0-6 0,2-50-915,-3 51 353,-1-12-6271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0:2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76 24575,'-6'-1'0,"0"0"0,0 0 0,0 0 0,0-1 0,-6-2 0,-22-5 0,6 5 0,0 0 0,0 2 0,0 2 0,0 0 0,-50 8 0,75-7 0,0 0 0,0 0 0,0 1 0,0-1 0,0 0 0,0 1 0,1 0 0,-1 0 0,1 0 0,-1 0 0,1 0 0,0 0 0,0 1 0,0-1 0,0 1 0,0-1 0,0 1 0,1 0 0,-1-1 0,1 1 0,0 0 0,0 0 0,0 0 0,0 0 0,0 6 0,-1 7 0,0 0 0,2 0 0,0 0 0,3 17 0,-1 1 0,1-14 0,0 1 0,2 0 0,1-1 0,0 0 0,1 0 0,2 0 0,14 26 0,-16-34 0,0 0 0,0-1 0,1 0 0,1-1 0,0 1 0,0-2 0,1 1 0,0-1 0,0-1 0,15 9 0,-5-4 0,1-2 0,1 0 0,0-1 0,43 12 0,132 39 0,-179-55 0,-1 0 0,0-1 0,1 0 0,-1-1 0,1-1 0,25 1 0,-26-3 0,-1-1 0,0 0 0,0-2 0,0 0 0,0 0 0,0-2 0,-1 0 0,1-1 0,28-13 0,-38 14 0,-1-1 0,0-1 0,-1 1 0,1-1 0,-1 1 0,0-1 0,0 0 0,-1-1 0,0 1 0,0-1 0,2-7 0,9-16 0,-9 19 0,-1 1 0,0-1 0,-1 0 0,-1 0 0,1 0 0,-2-1 0,1 1 0,-2 0 0,0-20 0,-1 17 0,0 0 0,-1 0 0,0 0 0,-2 0 0,1 1 0,-2-1 0,-8-18 0,2 10 0,-1 0 0,-2 1 0,0 1 0,-1 0 0,-1 1 0,-25-24 0,-39-30 0,63 59 0,-1 2 0,-25-14 0,35 22 0,0 0 0,-1 1 0,0 0 0,0 1 0,0 0 0,0 0 0,0 0 0,-10 1 0,-179 3 0,187 0 0,0 0 0,0 1 0,1 0 0,-1 1 0,-11 6 0,11-5 0,0-1 0,0 0 0,-1-1 0,-15 4 0,-21-4-1365,27-3-5461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55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2:3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24575,'0'4'0,"0"6"0,0 5 0,0 4 0,0 4 0,0 1 0,0 1 0,0 1 0,0 0 0,0-1 0,0 1 0,0-1 0,0 0 0,0-1 0,0 1 0,0-5-8191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2:34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24575,'0'2'0,"0"0"0,1 0 0,0-1 0,-1 1 0,1 0 0,0-1 0,-1 1 0,1-1 0,0 1 0,0-1 0,0 1 0,1-1 0,-1 0 0,0 1 0,0-1 0,2 1 0,29 22 0,-16-13 0,-7-3 0,0 1 0,0 1 0,8 11 0,21 22 0,-36-42 0,0 1 0,1 0 0,-1-1 0,0 0 0,1 1 0,-1-1 0,1 0 0,0 0 0,-1 0 0,1-1 0,0 1 0,0-1 0,-1 1 0,1-1 0,0 0 0,0 0 0,0 0 0,-1-1 0,1 1 0,0-1 0,0 1 0,-1-1 0,1 0 0,0 0 0,-1 0 0,1 0 0,-1-1 0,1 1 0,-1-1 0,3-2 0,6-3 0,-1-2 0,-1 1 0,0-1 0,0-1 0,11-13 0,-8 4 60,17-31 1,12-18-1547,-26 49-5340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2:3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74 24575,'-10'0'0,"-1"0"0,1 0 0,-1 1 0,0 1 0,1 0 0,0 0 0,-1 1 0,1 0 0,0 1 0,1 0 0,-1 0 0,1 1 0,-13 9 0,15-10 0,1 0 0,-1 0 0,0-1 0,-1 0 0,1 0 0,-1-1 0,1 0 0,-1 0 0,1 0 0,-1-1 0,-13 0 0,6 1 0,9-1 0,1 0 0,-1 0 0,1 1 0,-1 0 0,1 0 0,0 0 0,0 1 0,0 0 0,0 0 0,1 0 0,-1 0 0,-7 8 0,-2 4 0,1 0 0,-15 21 0,18-22 0,5-8 0,1 0 0,0 1 0,0-1 0,1 1 0,0 0 0,0 0 0,0 0 0,1 0 0,0 0 0,1 1 0,-1-1 0,2 1 0,-1-1 0,1 1 0,0-1 0,0 1 0,1 0 0,0-1 0,0 0 0,1 1 0,0-1 0,0 0 0,1 0 0,0 0 0,0 0 0,1 0 0,0-1 0,0 1 0,0-1 0,1 0 0,9 9 0,19 14 0,-17-13 0,2-1 0,0 0 0,1-1 0,39 21 0,-52-32 0,0-1 0,-1 0 0,1 0 0,0 0 0,0-1 0,0 0 0,1 0 0,-1-1 0,0 1 0,0-1 0,0-1 0,0 1 0,1-1 0,-1 0 0,0 0 0,0-1 0,0 0 0,-1 0 0,1 0 0,0-1 0,-1 0 0,0 0 0,8-6 0,27-22 0,-32 24 0,1 0 0,0 0 0,0 0 0,0 1 0,1 1 0,0 0 0,0 0 0,12-3 0,20-3 0,59-6 0,-99 16 0,1 1 0,0-1 0,-1 0 0,1 0 0,-1 1 0,1-2 0,-1 1 0,0 0 0,1 0 0,-1-1 0,0 1 0,0-1 0,0 0 0,0 0 0,0 1 0,-1-1 0,1 0 0,0-1 0,-1 1 0,1 0 0,-1 0 0,0-1 0,0 1 0,0-1 0,0 1 0,0-1 0,-1 1 0,2-6 0,-1-6 0,0 0 0,0 0 0,-1-1 0,-3-17 0,1 4 0,2 20 0,0 0 0,-1 0 0,-1 0 0,1 0 0,-1 0 0,0 0 0,-1 0 0,0 0 0,0 1 0,-1 0 0,0-1 0,0 1 0,-1 1 0,0-1 0,0 1 0,-10-10 0,-19-14 0,17 14 0,-2 0 0,-37-24 0,11 7 51,38 27-253,0 0-1,0 0 1,-1 1 0,0 0 0,0 0-1,-16-6 1,5 6-6624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9:05:00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3:22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24575,'8'-1'0,"-1"0"0,1-1 0,-1 1 0,0-1 0,0-1 0,0 1 0,0-1 0,7-4 0,35-12 0,-14 13-4,0 2-1,0 1 1,0 2-1,43 4 0,3 0-1337,-60-3-5484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3:2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24575,'-1'9'0,"1"0"0,1 0 0,0 0 0,0 1 0,1-1 0,4 16 0,-4-22 0,-1-1 0,0 1 0,1 0 0,0-1 0,0 1 0,0-1 0,0 1 0,0-1 0,0 0 0,1 0 0,-1 0 0,1 0 0,-1-1 0,1 1 0,0-1 0,-1 1 0,1-1 0,0 0 0,0 0 0,0 0 0,0 0 0,0-1 0,5 1 0,10 1 0,-10-2 0,0 1 0,0 0 0,-1 1 0,1 0 0,15 5 0,-22-6 0,1-1 0,-1 1 0,1 0 0,-1 0 0,0 0 0,1 0 0,-1 1 0,0-1 0,0 0 0,0 0 0,0 1 0,0-1 0,0 1 0,0-1 0,0 1 0,-1-1 0,1 1 0,0-1 0,-1 1 0,1 0 0,-1-1 0,0 1 0,0 0 0,1-1 0,-1 1 0,0 0 0,-1-1 0,1 1 0,0 0 0,0-1 0,-1 1 0,1 0 0,-1-1 0,0 3 0,-4 8 0,0-1 0,-1 0 0,0 0 0,0 0 0,-1-1 0,-1 0 0,0 0 0,-11 10 0,-8 12 0,0-3 0,-1-1 0,-1-1 0,-39 29 0,18-27-290,39-24-785,-3 2-5751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3:28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594 105 24575,'-20'2'0,"-1"1"0,1 1 0,0 1 0,0 1 0,-36 15 0,40-15 0,5-1 0,-1 0 0,1-1 0,-1 0 0,0-1 0,-1 0 0,-16 0 0,21-2 0,-1 0 0,1 0 0,-1 1 0,1 0 0,0 1 0,0-1 0,0 1 0,0 1 0,-12 7 0,-46 17 0,52-23 0,1 0 0,0 1 0,0 1 0,-19 12 0,26-14 0,0-1 0,0 1 0,1 0 0,0 1 0,0-1 0,1 1 0,-1 0 0,1 0 0,0 1 0,1-1 0,0 1 0,0-1 0,0 1 0,-2 10 0,1 4 0,2-1 0,0 0 0,2 41 0,-1-53 0,1-1 0,1 0 0,-1 0 0,1 0 0,1 0 0,-1 1 0,1-2 0,0 1 0,1 0 0,-1 0 0,1-1 0,1 1 0,-1-1 0,1 0 0,5 6 0,-6-7 0,1 0 0,0 0 0,1-1 0,-1 0 0,1 1 0,-1-2 0,1 1 0,0 0 0,1-1 0,8 4 0,-6-4 0,1 0 0,-1-1 0,1-1 0,0 1 0,-1-1 0,18-1 0,39 1 0,144-5 0,-196 2 0,0-1 0,0 0 0,-1-1 0,1 0 0,-1-1 0,1 0 0,17-11 0,78-57 0,-85 55 0,-13 11 0,0-1 0,-1 0 0,-1 0 0,1-1 0,-1 0 0,-1-1 0,0 1 0,0-2 0,-1 1 0,7-16 0,-7 12 0,-1-1 0,-1 1 0,0-1 0,-1 0 0,-1-1 0,0 1 0,-1-28 0,0 18 0,1-1 0,6-28 0,-4 31 0,-1 1 0,-1-1 0,0-26 0,-2 47 5,0 0-1,-1 0 1,1 0-1,0 0 0,-1 0 1,1-1-1,-1 1 1,0 0-1,1 0 1,-1 1-1,0-1 0,0 0 1,-1 0-1,1 0 1,0 1-1,-1-1 1,1 0-1,-1 1 1,1-1-1,-1 1 0,0 0 1,1-1-1,-1 1 1,0 0-1,0 0 1,-3-1-1,-2 0-216,0 0 0,0 1 0,0 0-1,-1 0 1,1 1 0,-11 0 0,-4 1-6614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3:56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24575,'0'4'0,"-4"6"0,-6 0 0,-1 4 0,-3 4 0,-3 2 0,1 2 0,-1-2 0,3-1 0,-1-4 0,-1-4 0,1-3-8191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00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24575,'-2'46'0,"1"-32"0,0 0 0,1 1 0,0-1 0,1 0 0,0 0 0,6 22 0,-6-34 0,0 0 0,0 0 0,0 0 0,0 0 0,0-1 0,0 1 0,1 0 0,-1-1 0,1 1 0,-1-1 0,1 1 0,-1-1 0,1 0 0,0 0 0,0 0 0,-1 0 0,4 2 0,37 7 0,-36-9 0,0 0 0,0 0 0,0 0 0,-1 1 0,1 0 0,-1 0 0,7 4 0,-5 0-105,-1 0 0,0 0 0,-1 1 0,1 0 0,-1 1 0,0-1 0,-1 1 0,0 0 0,0 0 0,-1 0 0,0 0 0,2 11 0,0-1-6721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0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471 102 24575,'-22'0'0,"1"1"0,-1 1 0,0 1 0,-39 11 0,47-10 0,-1 2 0,2 0 0,-1 1 0,1 0 0,0 1 0,0 0 0,-22 19 0,23-17 0,0-1 0,-21 11 0,22-15 0,1 2 0,0-1 0,1 1 0,-1 1 0,-10 10 0,-1 4 0,17-19 0,0 0 0,1 0 0,-1 1 0,1 0 0,0-1 0,0 1 0,1 1 0,-1-1 0,1 0 0,0 0 0,0 1 0,0 0 0,0-1 0,-1 10 0,2-6 0,0 0 0,1 0 0,0-1 0,0 1 0,1 0 0,0 0 0,0-1 0,1 1 0,0-1 0,0 1 0,1-1 0,6 14 0,-1-8 0,1 0 0,0 0 0,1-1 0,0 0 0,17 15 0,-17-17 0,1 0 0,0-1 0,0-1 0,14 9 0,-20-15 0,-1 1 0,1-2 0,-1 1 0,1 0 0,0-1 0,-1 0 0,1 0 0,0 0 0,0-1 0,0 0 0,0 0 0,0 0 0,0 0 0,-1-1 0,10-2 0,3-3 0,-1-1 0,-1-1 0,0 0 0,0-1 0,0-1 0,-1 0 0,-1-1 0,21-20 0,16-13 0,-33 31 0,82-70 0,-90 73 0,2 0 0,-1 0 0,16-21 0,-23 26 0,0 0 0,-1 0 0,1 0 0,-1 0 0,0 0 0,-1-1 0,1 1 0,-1-1 0,0 1 0,1-10 0,-2 8 0,1 0 0,-1 0 0,-1 0 0,1 0 0,-1 0 0,0 0 0,-1 0 0,1 0 0,-1 0 0,-1 0 0,0 1 0,1-1 0,-2 1 0,1 0 0,-1 0 0,0 0 0,0 0 0,-1 1 0,0-1 0,0 1 0,-5-4 0,-81-92 0,87 98-85,0 0 0,0 1-1,0-1 1,0 1 0,0-1-1,0 1 1,0 0 0,-1 1-1,1-1 1,-1 1 0,1 0-1,-1 0 1,0 0 0,1 1-1,-6 0 1,-10-1-6741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0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32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24575,'0'13'0,"0"0"0,1 0 0,0-1 0,1 1 0,0 0 0,7 20 0,-7-29 0,0-1 0,0 1 0,0 0 0,0 0 0,1-1 0,-1 1 0,1-1 0,0 0 0,0 0 0,0 0 0,0 0 0,1 0 0,-1-1 0,1 1 0,0-1 0,-1 0 0,1 0 0,0 0 0,0-1 0,1 0 0,-1 1 0,0-1 0,7 0 0,123 14 0,-120-12-103,4 0 182,0 1-1,30 11 1,-44-14-150,-1 1-1,0-1 1,1 1 0,-1-1-1,0 1 1,0 0 0,0 0-1,0 1 1,-1-1 0,1 0-1,0 1 1,-1 0 0,0-1-1,0 1 1,0 0 0,0 0-1,0 0 1,0 1 0,-1-1-1,2 6 1,-2 4-6755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34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0 24575,'0'6'0,"1"-1"0,0 1 0,0-1 0,1 0 0,3 8 0,4 18 0,-7-6 0,0 0 0,-3 27 0,0-31 0,1-1 0,1 1 0,6 37 0,-5-51 0,2 0 0,-1 0 0,1 0 0,-1-1 0,2 0 0,-1 1 0,1-1 0,0-1 0,6 6 0,-3-2 0,0 0 0,-1 0 0,7 12 0,-12-18 0,-1-1 0,1 1 0,-1-1 0,0 1 0,0 0 0,-1-1 0,1 1 0,0 0 0,-1 0 0,0 0 0,0 0 0,0-1 0,0 1 0,0 0 0,0 0 0,-1 0 0,0 4 0,-1-4 0,1-1 0,-1 1 0,0 0 0,0 0 0,0-1 0,0 1 0,0-1 0,0 1 0,-1-1 0,1 0 0,-1 0 0,0 0 0,1 0 0,-1-1 0,0 1 0,-5 1 0,-54 17 0,57-18 0,-23 4 0,-1 0 0,1-2 0,-1-2 0,0 0 0,0-2 0,-33-4 0,4-11-1365,42 11-5461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3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595 112 24575,'-470'0'0,"464"0"0,0 0 0,0 1 0,0-1 0,-1 1 0,1 0 0,0 1 0,-8 3 0,11-4 0,0 0 0,0 1 0,1 0 0,-1 0 0,0 0 0,1 0 0,0 0 0,0 0 0,-1 0 0,1 1 0,1-1 0,-1 1 0,0 0 0,1-1 0,-1 1 0,-1 4 0,-3 11 0,0 1 0,1-1 0,1 1 0,1 0 0,-2 27 0,6 99 0,1-59 0,-3-23 0,3 70 0,-2-128 0,1-1 0,0 1 0,0-1 0,0 1 0,0-1 0,1 0 0,0 1 0,0-1 0,0 0 0,0 0 0,1 0 0,-1 0 0,1-1 0,0 1 0,0-1 0,0 0 0,1 1 0,-1-1 0,1-1 0,0 1 0,0-1 0,0 1 0,0-1 0,0 0 0,0 0 0,1-1 0,-1 0 0,1 1 0,-1-1 0,6 0 0,11 2 0,1-1 0,0-2 0,1 0 0,40-6 0,1-5 0,-45 6 0,-1 2 0,30-3 0,-26 6 0,7-1 0,0 0 0,36-7 0,-55 6 0,-1-1 0,0 0 0,0 0 0,0 0 0,-1-1 0,1 0 0,-1-1 0,0 0 0,0 0 0,0-1 0,6-7 0,53-44 0,-46 40 0,0-1 0,36-40 0,-51 50 0,0 1 0,-1-1 0,0-1 0,-1 1 0,0-1 0,0 1 0,0-1 0,-2 0 0,1-1 0,-1 1 0,0 0 0,1-16 0,-3 14 0,0-1 0,0 0 0,-1 1 0,-1-1 0,-5-21 0,5 28 0,1-1 0,-1 1 0,-1-1 0,1 1 0,-1 0 0,0 0 0,0 0 0,-1 1 0,1-1 0,-1 1 0,0-1 0,0 1 0,-9-6 0,-58-47 0,56 44 0,1 0 0,0-1 0,-14-17 0,-19-20 0,-42-49-1365,75 88-5461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4:45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1692 2283 24575,'-1'-1'0,"0"1"0,0 0 0,0-1 0,0 1 0,0-1 0,0 1 0,0-1 0,1 0 0,-1 1 0,0-1 0,0 0 0,0 0 0,1 1 0,-1-1 0,0 0 0,1 0 0,-1 0 0,1 0 0,-1 0 0,0-1 0,-9-23 0,9 22 0,-122-356 0,117 345 0,0-1 0,-13-22 0,-7-16 0,-69-154 0,85 187 0,-10-19 0,-1 2 0,-29-40 0,-76-97 0,-125-164 0,122 191 0,50 61 0,55 55 0,19 23 0,-1 0 0,0 0 0,-1 1 0,0 0 0,0 0 0,-12-8 0,11 9 0,1 0 0,-1-1 0,1 0 0,-7-9 0,-24-21 0,-90-68 0,40 29 0,63 52 0,-54-39 0,72 58 0,0 0 0,-1 1 0,1 0 0,-1 0 0,0 1 0,0 0 0,-17-4 0,21 6 0,0 0 0,0-1 0,0 1 0,0-1 0,0 0 0,0 0 0,1 0 0,-1 0 0,1-1 0,-1 0 0,1 1 0,-6-8 0,1 0 0,1 0 0,-13-23 0,13 20 0,0 1 0,-14-17 0,12 17-1365,0 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0:27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76 24575,'-57'-1'0,"36"-1"0,1 1 0,-1 1 0,1 1 0,-1 1 0,-21 5 0,36-6 0,1 1 0,0 0 0,0 0 0,0 0 0,0 1 0,0-1 0,1 1 0,-1 1 0,1-1 0,0 0 0,0 1 0,0 0 0,0 0 0,1 0 0,-1 1 0,1-1 0,0 1 0,1 0 0,-1 0 0,1 0 0,0 0 0,0 0 0,0 0 0,1 0 0,0 1 0,0-1 0,0 1 0,1-1 0,-1 8 0,2-2 0,0 0 0,0 1 0,1-1 0,0 0 0,1 0 0,0 0 0,1 0 0,0 0 0,0-1 0,2 0 0,-1 0 0,1 0 0,8 10 0,-8-12 0,-1 0 0,0 1 0,0-1 0,5 17 0,8 13 0,-14-34 0,-1 1 0,0-1 0,1-1 0,0 1 0,-1 0 0,1-1 0,1 0 0,-1 0 0,0 0 0,1-1 0,0 1 0,9 3 0,8 1 0,36 8 0,-47-12 0,10 1 0,0 0 0,1-2 0,-1 0 0,1-1 0,-1-2 0,1 0 0,-1-1 0,36-9 0,-51 10 0,-1-1 0,0 0 0,1-1 0,-1 1 0,0-1 0,-1 0 0,1 0 0,0 0 0,-1-1 0,0 0 0,0 0 0,0 0 0,0 0 0,-1 0 0,1-1 0,3-6 0,-2 1 0,-1 0 0,0 0 0,-1 0 0,0 0 0,0-1 0,-1 1 0,1-22 0,-2 26 0,2-33 0,-3-63 0,-1 92 0,0 0 0,0 0 0,-1 0 0,0 0 0,-1 1 0,0-1 0,-1 1 0,0-1 0,0 1 0,-1 1 0,-10-16 0,6 13 0,0 0 0,0 0 0,-1 0 0,-14-11 0,20 19 0,-1 0 0,0 0 0,0 0 0,0 0 0,0 1 0,-1 0 0,1 0 0,-1 1 0,1-1 0,-1 1 0,-8-1 0,-137 1 61,80 3-1487,50-2-5400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0:30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707 0 24575,'-641'0'0,"596"6"0,44-6 0,-1 0 0,1 1 0,0-1 0,-1 1 0,1 0 0,0-1 0,-1 1 0,1 0 0,0 0 0,0 0 0,0 0 0,-2 1 0,3-1 0,0-1 0,-1 1 0,1-1 0,0 1 0,-1 0 0,1-1 0,0 1 0,0 0 0,0-1 0,0 1 0,0 0 0,0-1 0,0 1 0,0 0 0,0-1 0,0 1 0,0 0 0,0 0 0,0-1 0,1 1 0,-1-1 0,0 1 0,0 0 0,1-1 0,-1 1 0,0-1 0,2 2 0,30 40 0,-25-34 0,0 0 0,-1 0 0,0 0 0,0 1 0,-1 0 0,-1 0 0,6 12 0,-8-13 0,2-1 0,-1 1 0,1-1 0,0 0 0,1 0 0,0 0 0,0 0 0,0-1 0,1 0 0,0 0 0,0 0 0,10 6 0,10 5 0,-1-1 0,33 14 0,-13-7 0,-31-17 0,-1 0 0,1-1 0,0 0 0,0-1 0,1 0 0,-1-2 0,26 3 0,108-6 0,-62-2 0,-80 3 0,1 1 0,0-1 0,-1-1 0,1 1 0,-1-1 0,1 0 0,0-1 0,-1 0 0,0 0 0,1 0 0,-1-1 0,0 1 0,0-2 0,-1 1 0,1 0 0,-1-1 0,1 0 0,-1-1 0,6-6 0,-3 3 15,0 0 0,-1-1 0,-1 1 0,1-2 0,-1 1 0,-1-1 0,9-20 0,-12 25-102,0-1-1,-1 1 1,0-1 0,1 0-1,-2 0 1,1 0 0,-1 1-1,0-1 1,0 0-1,-1 0 1,1 0 0,-1 0-1,-1 1 1,1-1 0,-1 0-1,-4-8 1,-5-8-6739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14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24575,'15'17'0,"-1"1"0,22 38 0,-33-52 0,56 109 0,-41-74 0,-15-29 0,2 0 0,-1-1 0,1 1 0,12 15 0,39 39 0,-28-33 0,35 49 0,-56-68-195,-1 0 0,0 0 0,-1 1 0,-1 0 0,1 0 0,3 22 0,-6-17-6631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15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24575,'1'4'0,"1"1"0,0-1 0,0 1 0,1-1 0,-1 0 0,1 0 0,0 0 0,0-1 0,0 1 0,0-1 0,1 1 0,6 4 0,1 2 0,20 16 0,8 8 0,-9 1 0,1-1 0,46 39 0,-72-69 0,0-1 0,0 1 0,1-1 0,-1 0 0,1 0 0,-1-1 0,1 0 0,0 0 0,0 0 0,0-1 0,0 0 0,0 0 0,0 0 0,0-1 0,0 0 0,1 0 0,-1 0 0,0-1 0,11-2 0,-9 0 0,1 0 0,-1 0 0,0 0 0,0-1 0,0-1 0,0 1 0,-1-1 0,0 0 0,0-1 0,0 0 0,-1 0 0,12-13 0,-12 10-85,0 1 0,-1-1-1,0 0 1,0 0 0,-1-1-1,0 0 1,0 1 0,-1-1-1,-1-1 1,1 1 0,-2 0-1,1 0 1,-2-1 0,1 1-1,-3-19 1,2 7-6741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19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450 103 24575,'-14'0'0,"-1"0"0,0 0 0,-23-4 0,33 3 0,-1 0 0,1-1 0,-1 0 0,1 0 0,0 0 0,0-1 0,0 1 0,0-1 0,1-1 0,-6-3 0,-1-1 0,0 1 0,0 1 0,-1 0 0,0 1 0,0 0 0,0 1 0,-1 0 0,1 1 0,-23-3 0,13 1 0,20 5 0,-1-1 0,1 1 0,0-1 0,0 1 0,-1 0 0,1 0 0,0 0 0,0 0 0,-1 0 0,1 1 0,0-1 0,0 1 0,0-1 0,-1 1 0,1 0 0,0 0 0,0 0 0,0 0 0,0 0 0,0 0 0,0 1 0,1-1 0,-4 4 0,0 1 0,1 0 0,1 0 0,-1 1 0,1-1 0,0 1 0,-2 8 0,3-11 0,-1 3 0,0-1 0,-1 0 0,1 0 0,-9 10 0,9-12 0,-1 0 0,1 0 0,0 1 0,0-1 0,1 1 0,0 0 0,-1 0 0,2 0 0,-4 10 0,1 26 0,2 1 0,4 73 0,1-24 0,-3 402 0,-1-489 0,1-1 0,0 1 0,0-1 0,0 1 0,0-1 0,1 1 0,0-1 0,-1 1 0,1-1 0,0 1 0,1-1 0,-1 0 0,1 0 0,-1 0 0,1 1 0,0-1 0,0-1 0,0 1 0,1 0 0,-1 0 0,1-1 0,-1 0 0,1 1 0,0-1 0,0 0 0,0 0 0,0-1 0,0 1 0,0 0 0,1-1 0,-1 0 0,0 0 0,1 0 0,5 1 0,276 73 0,-247-66 0,-20-5 0,-1 0 0,0 1 0,0 1 0,0 1 0,17 9 0,-24-10 0,1-1 0,0-1 0,0 0 0,0 0 0,0-1 0,1 0 0,21 2 0,-9-4 0,0 0 0,44-6 0,-61 4 0,1-1 0,-1 0 0,0 0 0,0-1 0,0 1 0,0-2 0,-1 1 0,1-1 0,-1 0 0,0 0 0,0-1 0,0 0 0,0 0 0,-1 0 0,0-1 0,8-11 0,0-2 0,-1 0 0,0-2 0,-2 1 0,10-26 0,-12 23 0,0 0 0,-1-1 0,-2 1 0,0-1 0,-2 0 0,0-1 0,-2 1 0,0 0 0,-2-1 0,-1 1 0,-1 0 0,-1 0 0,0 0 0,-2 0 0,-1 1 0,-1 0 0,-18-35 0,-13-34 0,33 73 0,-2 0 0,0 1 0,0 0 0,-2 0 0,0 1 0,-15-18 0,-53-74 0,6 8 0,61 88 0,0 0 0,-1 1 0,0 1 0,-1 0 0,-18-12 0,26 20 6,-1 0 0,0 0 0,-1 1-1,1 0 1,0 0 0,-1 0 0,1 1-1,-1 0 1,-7-1 0,-63 3-361,45 1-713,11-2-5758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46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47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47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1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0 207 24575,'0'-8'0,"7"-1"0,3-7 0,-1-8 0,5 0 0,8 4 0,1-1 0,2 3 0,-2-4 0,2 3 0,4 4 0,-3 5-8191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1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24575,'79'-3'0,"-45"1"0,-1 2 0,1 0 0,0 3 0,39 6 0,-68-7 0,0-1 0,0 1 0,0 0 0,0 0 0,0 1 0,0-1 0,0 1 0,-1 0 0,0 0 0,1 1 0,-1-1 0,0 1 0,-1 0 0,1 0 0,-1 1 0,0-1 0,0 0 0,0 1 0,0 0 0,-1 0 0,0 0 0,0 0 0,0 0 0,1 7 0,0 6 0,0-1 0,-2 0 0,0 1 0,0-1 0,-2 1 0,-4 23 0,2-21-195,-2 0 0,0-1 0,-1 1 0,-1-2 0,-1 1 0,-16 27 0,11-22-6631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4:46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24575,'20'22'0,"-1"2"0,-1 0 0,28 53 0,-17-28 0,-17-26 0,15 34 0,7 16 0,-24-53 0,-1 0 0,10 34 0,-12-33 0,1 1 0,17 31 0,-16-36-1365,-1-1-5461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14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1022 3 24575,'-136'-3'0,"-152"7"0,254 1 0,1 2 0,0 1 0,-59 24 0,22-8 0,48-17 0,1 1 0,0 1 0,0 0 0,-23 16 0,35-19 0,0 1 0,0 0 0,0 0 0,1 1 0,0 1 0,1-1 0,0 1 0,0 0 0,1 0 0,-7 15 0,-2 5 0,2 1 0,2 1 0,0 0 0,-6 35 0,1 2 0,8-38 0,1 0 0,-4 54 0,9-50 0,-1 1 0,2-1 0,2 0 0,6 51 0,-6-76 0,1-1 0,0 0 0,0 0 0,1 0 0,0 0 0,0 0 0,0-1 0,1 1 0,1-1 0,-1 0 0,1 0 0,0-1 0,1 1 0,0-1 0,0-1 0,0 1 0,0-1 0,1 0 0,12 7 0,25 9 0,1-1 0,78 20 0,57-5 0,-160-29 0,1-1 0,0-1 0,38 3 0,-50-7 0,0 0 0,-1-1 0,1 1 0,-1-2 0,1 1 0,-1-1 0,0-1 0,1 1 0,-1-1 0,-1-1 0,1 1 0,9-7 0,66-34 0,-70 38 0,0 1 0,0-1 0,-1-1 0,0 0 0,-1-1 0,1 0 0,-1-1 0,-1 0 0,0-1 0,0 0 0,10-15 0,42-60 0,-35 51 0,24-44 0,-44 66 0,0-1 0,-2 0 0,1 0 0,-2 0 0,1-1 0,-2 0 0,3-22 0,-3 19 0,-2-1 0,0 1 0,-1-1 0,-1 1 0,-4-21 0,3 30 0,0 1 0,0-1 0,-1 1 0,0-1 0,-1 1 0,0 0 0,0 0 0,0 1 0,-1-1 0,0 1 0,0 0 0,-1 0 0,-9-8 0,-2-3-163,1 0-1,1-1 1,1-1-1,1-1 1,1 0 0,-19-40-1,28 55-57,-9-19-6605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15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24575,'7'0'0,"10"7"0,8 2 0,1 7 0,3 1 0,-4 5 0,2-2 0,-5 3 0,2-3 0,-3 4 0,-5-3-8191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40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24575,'2'0'0,"0"1"0,0 0 0,0 0 0,0 0 0,0 0 0,-1 0 0,1 0 0,0 0 0,0 1 0,-1-1 0,1 0 0,-1 1 0,1 0 0,-1-1 0,0 1 0,0 0 0,2 2 0,19 36 0,-21-37 0,17 37 0,24 81 0,-12-26 0,-22-70 0,-1 1 0,5 41 0,6 25 0,-11-60 0,7 64 0,-11-62 0,14 58 0,34 153 0,-41-180 85,-8-47-568,0 0-1,8 26 1,0-18-6343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41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0 367 24575,'2'-4'0,"0"0"0,0 1 0,0-1 0,0 1 0,1 0 0,-1 0 0,1 0 0,0 0 0,0 0 0,0 0 0,0 1 0,5-3 0,13-14 0,-8 4 0,11-14 0,34-51 0,-48 65 0,0 1 0,1 1 0,15-14 0,15-20 0,-35 39 0,0 1 0,1-1 0,0 1 0,0 0 0,1 1 0,10-7 0,-17 12 0,0 0 0,1 0 0,-1 0 0,1 0 0,-1 1 0,1-1 0,-1 1 0,1-1 0,0 1 0,-1-1 0,1 1 0,0 0 0,-1 0 0,1 0 0,0 0 0,-1 0 0,1 0 0,0 0 0,-1 1 0,1-1 0,-1 1 0,1-1 0,0 1 0,-1 0 0,1-1 0,-1 1 0,0 0 0,1 0 0,-1 0 0,1 0 0,-1 0 0,0 0 0,0 0 0,0 1 0,0-1 0,0 0 0,0 1 0,0-1 0,0 1 0,0-1 0,-1 1 0,1-1 0,-1 1 0,1-1 0,0 4 0,25 86-329,-21-71-707,5 18-5790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4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1 24575,'-27'31'0,"1"1"0,1 2 0,2 1 0,-27 54 0,48-85 0,-1 0 0,-34 62 0,3 1 0,-31 87 0,54-122 0,1 0 0,1 0 0,2 1 0,2 0 0,-3 51 0,10 469 0,-1-535 0,0 0 0,2 0 0,0 0 0,1 0 0,0-1 0,10 23 0,50 97 0,-57-123 0,-2-7 0,-1 0 0,2 0 0,-1-1 0,1 1 0,0-1 0,0-1 0,0 1 0,1-1 0,0 0 0,0 0 0,0-1 0,1 0 0,0 0 0,11 3 0,5 2 0,1-2 0,-1-1 0,42 5 0,7-5 0,103-5 0,-92-3 0,-73 2 0,-1 0 0,1-1 0,0-1 0,0 0 0,-1 0 0,1-1 0,-1 0 0,0-1 0,0 0 0,0 0 0,0-1 0,-1-1 0,0 0 0,0 0 0,0-1 0,-1 0 0,0 0 0,0 0 0,-1-1 0,0-1 0,0 1 0,-1-1 0,7-13 0,-3 7 0,-1-1 0,0-1 0,-1 1 0,-1-1 0,0-1 0,-2 1 0,0-1 0,-1 0 0,0-1 0,-2 1 0,0 0 0,-1-25 0,0-6 0,0-13 0,-8-64 0,5 107 0,-1 0 0,-1 1 0,0-1 0,-2 1 0,0 0 0,-1 0 0,-16-29 0,-17-26 0,26 45 0,-2 1 0,0 0 0,-2 1 0,-24-28 0,28 37 0,0-1 0,2 0 0,0-1 0,-11-25 0,10 19 0,-28-41 0,5 12 0,3-1 0,-49-110 0,71 135-1365,2 3-5461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27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24575,'7'0'0,"10"0"0,8 0 0,8 0 0,-1-7 0,0-3 0,2 1 0,-4-6 0,0 0 0,1 2 0,3 4 0,3-4 0,-5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2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24575,'9'0'0,"4"0"0,1 0 0,-1 1 0,1 0 0,-1 1 0,20 5 0,-29-6 0,-1 0 0,0 1 0,1-1 0,-1 1 0,0 0 0,0 0 0,0 0 0,-1 1 0,1-1 0,0 1 0,-1-1 0,1 1 0,-1 0 0,0 0 0,0 0 0,0 0 0,0 0 0,-1 1 0,1-1 0,-1 0 0,0 1 0,0-1 0,0 1 0,-1 0 0,1 3 0,-1 9 0,0 0 0,-2-1 0,1 1 0,-2 0 0,0-1 0,-11 29 0,4-9 0,-8 27 0,10-36 0,1 0 0,1 0 0,-5 46 0,10-32-1365,1-4-5461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3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812 51 24575,'-74'-1'0,"36"-1"0,1 2 0,0 1 0,0 2 0,-62 13 0,-72 27 0,121-28 0,18-5 0,-49 20 0,72-26 0,0 0 0,1 1 0,-1 0 0,1 1 0,0 0 0,1 0 0,0 1 0,0-1 0,-12 16 0,10-8 0,1-1 0,1 2 0,0-1 0,1 1 0,1 0 0,0 0 0,1 1 0,0 0 0,-2 27 0,3-5 0,3 0 0,6 74 0,-4-101 0,0-1 0,1 1 0,-1-1 0,2 0 0,0 0 0,0 0 0,1 0 0,0-1 0,0 0 0,1 0 0,1 0 0,-1 0 0,1-1 0,1 0 0,15 12 0,-6-7 0,0-1 0,1-1 0,0 0 0,1-1 0,0-1 0,0-1 0,23 6 0,-29-10 0,140 37 0,-82-24 0,-42-9 0,0-2 0,53 6 0,-58-11 0,14 1 0,48-3 0,-75 0 0,0 0 0,-1-1 0,1 0 0,0-1 0,-1 0 0,0 0 0,0-1 0,0-1 0,11-6 0,-11 5 0,3-2 0,1-1 0,-2 0 0,1-1 0,-1 0 0,0-1 0,18-22 0,9-17 0,-12 16 0,-2 0 0,40-73 0,-55 87 0,-1 0 0,-1-1 0,-1 0 0,-1 0 0,0 0 0,-2-1 0,-1 0 0,0 0 0,-1-26 0,-2 47 0,1-29 0,-2 0 0,-7-54 0,6 74 0,-1 0 0,0 0 0,0 0 0,-1 0 0,-1 0 0,0 1 0,0 0 0,0 0 0,-1 0 0,-1 0 0,-11-11 0,10 12 0,-1 0 0,0 1 0,-1 1 0,1 0 0,-1 0 0,-1 0 0,1 2 0,-1-1 0,0 1 0,1 1 0,-2 0 0,1 0 0,-19-1 0,-15 1 0,1 1 0,-57 7 0,13-1 0,17-6-49,45 1-214,-1 0-1,0 2 1,1 0 0,-43 9 0,42-1-6563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3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0 462 24575,'0'-7'0,"0"-10"0,0-9 0,0-7 0,0-6 0,0-2 0,0-3 0,0 0 0,0 0 0,0 0 0,0 0 0,0 1 0,0 8-8191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37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24575,'22'-1'0,"-1"-2"0,1-1 0,-1 0 0,0-1 0,0-2 0,0 0 0,20-11 0,30-9 0,78-36 0,-147 62 0,-1 0 0,1 1 0,-1-1 0,1 1 0,0 0 0,-1-1 0,1 1 0,0 0 0,-1 0 0,1 0 0,0 0 0,0 0 0,-1 1 0,1-1 0,-1 0 0,1 1 0,0-1 0,-1 1 0,1 0 0,-1 0 0,1-1 0,-1 1 0,1 0 0,-1 0 0,0 0 0,1 0 0,-1 1 0,0-1 0,0 0 0,0 0 0,0 1 0,0-1 0,0 1 0,0-1 0,0 1 0,-1-1 0,1 1 0,-1-1 0,1 1 0,-1 0 0,1-1 0,-1 4 0,3 9 0,-1 1 0,-1-1 0,0 0 0,-1 16 0,-1-19 0,-2 121-1365,2-93-5461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4:46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24575,'18'1'0,"-1"1"0,1 1 0,-1 0 0,28 10 0,-26-7 0,0-1 0,0 0 0,31 2 0,16-6 0,-40-1 0,-1 0 0,1 2 0,39 8 0,67 13 0,-112-20-455,1 0 0,39-1 0,-41-2-6371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39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598 0 24575,'-7'2'0,"-1"1"0,1-1 0,0 1 0,0 0 0,0 0 0,0 1 0,-9 7 0,0-1 0,-146 95 0,38-22 0,108-72 0,0 0 0,2 1 0,-1 1 0,1 1 0,-21 27 0,8-5 0,-30 54 0,51-78 0,0 1 0,1-1 0,1 1 0,0 0 0,1 0 0,0 0 0,1 0 0,-1 18 0,5 115 0,1-77 0,-3-48 0,0-1 0,2 0 0,0 0 0,2 0 0,9 33 0,-11-47 0,0-1 0,1 1 0,0 0 0,0-1 0,0 1 0,1-1 0,0 0 0,0 0 0,0-1 0,0 1 0,1-1 0,0 0 0,0 0 0,0 0 0,0-1 0,0 0 0,1 0 0,0 0 0,-1 0 0,1-1 0,0 0 0,11 2 0,20 1 0,1-2 0,1-1 0,63-5 0,-26 0 0,-65 3 0,0-1 0,1 0 0,-1 0 0,0-1 0,0-1 0,21-7 0,-25 7 0,-1 0 0,0-1 0,0 0 0,0 0 0,0-1 0,0 1 0,-1-1 0,0 0 0,0-1 0,0 1 0,7-13 0,5-8 0,-2 7 0,-2-2 0,0 1 0,-2-2 0,0 0 0,-1 0 0,-1-1 0,6-24 0,-2-11 0,25-64 0,-4 14 0,-18 58 0,-8 26 0,-1 0 0,-1 0 0,-1-1 0,2-26 0,-6 45 0,-1-1 0,0 1 0,0 0 0,-1 0 0,0 0 0,0 0 0,0 0 0,-1 0 0,0 0 0,0 0 0,-1 0 0,1 1 0,-1-1 0,0 1 0,-1-1 0,1 1 0,-1 1 0,0-1 0,-1 0 0,1 1 0,-7-6 0,-10-3 14,-1 1-1,1 1 1,-2 1-1,1 1 1,-2 1-1,-42-10 1,-45-16-1474,85 24-5366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48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24575,'0'8'0,"7"2"0,10-1 0,8-1 0,8-3 0,6-1 0,2-2 0,3-2 0,0 0 0,0 0 0,0 0 0,-1-1 0,1 1 0,-1 0 0,-1 7 0,0 2 0,1 0 0,-8-2-8191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4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24575,'0'6'0,"1"0"0,-1 0 0,1 0 0,0 0 0,1 0 0,0 0 0,0 0 0,0-1 0,0 1 0,1-1 0,0 0 0,4 6 0,4 4 0,1-1 0,21 20 0,-25-28 0,-1 1 0,1 0 0,-1 0 0,-1 1 0,0 0 0,0 0 0,0 0 0,-1 1 0,-1 0 0,1 0 0,-1 0 0,4 15 0,-8-21 0,0 1 0,0 0 0,0 0 0,0-1 0,-1 1 0,0 0 0,0 0 0,0-1 0,0 1 0,0-1 0,-1 1 0,1-1 0,-1 1 0,0-1 0,0 0 0,0 0 0,-1 0 0,1 0 0,-4 3 0,-8 8 0,0-1 0,-26 18 0,9-8 0,7-3-682,-40 43-1,48-42-6143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51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1186 130 24575,'-11'0'0,"-17"1"0,-1-1 0,1-2 0,0-1 0,-39-9 0,30 4 0,0 1 0,-56-1 0,27 2 0,-34-12 0,71 11 0,-57-6 0,56 11 0,-9-1 0,0 1 0,0 2 0,0 1 0,-63 12 0,96-12 0,-1 1 0,0 0 0,0 1 0,1 0 0,-1 0 0,1 0 0,0 1 0,0 0 0,0 0 0,1 0 0,0 1 0,-1 0 0,-6 9 0,2 0 0,1 0 0,1 0 0,1 1 0,-10 26 0,-4 9 0,10-27 0,2 1 0,0-1 0,-7 34 0,-3 14 0,11-44 0,1-1 0,-7 46 0,14-66 0,-1 0 0,1 0 0,0 0 0,0 0 0,0 0 0,1 0 0,0 0 0,1-1 0,-1 1 0,1 0 0,0 0 0,0-1 0,1 1 0,-1-1 0,1 0 0,0 0 0,6 7 0,-5-8 0,0-1 0,1 1 0,-1-1 0,1 0 0,-1 0 0,1 0 0,0-1 0,0 1 0,0-1 0,1 0 0,-1-1 0,0 1 0,9 0 0,8 0 0,1 0 0,25-2 0,-29-1 0,0 2 0,29 3 0,33 9 0,1-3 0,147-2 0,322-9 0,-543 2 0,0-2 0,0 1 0,0-1 0,0 0 0,0-1 0,0 0 0,0 0 0,-1-1 0,1 0 0,-1 0 0,12-7 0,-8 1 0,1 0 0,-1-1 0,-1 0 0,0 0 0,14-19 0,-10 10 0,0 0 0,-1-1 0,0 0 0,-2-1 0,0 0 0,-2-1 0,9-28 0,-15 41 0,-1-1 0,0 1 0,-1 0 0,0-1 0,0 1 0,-1 0 0,0-1 0,-1 1 0,0-1 0,-1 1 0,1 0 0,-2 0 0,1 0 0,-1 0 0,-1 0 0,0 0 0,0 1 0,0 0 0,-1-1 0,-12-13 0,3 5 0,0-2 0,-2 1 0,0 0 0,0 1 0,-2 1 0,0 1 0,-1 0 0,-28-16 0,-11-3 0,46 26 0,0 0 0,-1 0 0,0 2 0,-1-1 0,1 2 0,-1 0 0,0 0 0,-23-3 0,-1 4-1365,3 3-5461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57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0 546 24575,'0'8'0,"0"-6"0,0-10 0,0-10 0,0-10 0,0-7 0,0-5 0,0-3 0,0-1 0,0-1 0,0 1 0,0 1 0,0-1 0,0 1 0,0 0 0,0 1 0,0 7-8191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58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24575,'8'-1'0,"0"0"0,0-1 0,0 0 0,-1-1 0,1 0 0,8-4 0,4-1 0,-7 3 0,0-1 0,-1 0 0,0 0 0,0-1 0,-1-1 0,0 0 0,15-14 0,-8 3 0,-1-1 0,29-41 0,-38 48 0,-5 8 0,1-1 0,-1 1 0,1 0 0,0 0 0,1 0 0,-1 0 0,10-7 0,-13 12 0,-1 0 0,1 0 0,-1 0 0,1 0 0,-1 0 0,1 0 0,-1 0 0,1 0 0,-1 0 0,1 0 0,-1 0 0,0 0 0,1 0 0,-1 0 0,1 0 0,-1 0 0,1 1 0,-1-1 0,1 0 0,-1 0 0,1 1 0,-1-1 0,0 0 0,1 1 0,-1-1 0,0 0 0,1 1 0,-1-1 0,0 0 0,1 1 0,-1-1 0,0 1 0,0-1 0,1 1 0,-1-1 0,0 1 0,0-1 0,0 0 0,0 1 0,0-1 0,0 1 0,0-1 0,0 1 0,0-1 0,0 2 0,4 26 0,-4-27 0,0 163-1365,-1-125-5461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2:0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515 218 24575,'-33'0'0,"0"1"0,0 2 0,-40 7 0,62-7 0,0 0 0,-1 1 0,1 0 0,1 0 0,-1 1 0,1 1 0,0 0 0,0 0 0,0 1 0,1 0 0,0 1 0,-12 13 0,-43 42 0,44-44 0,1 0 0,-18 23 0,31-33 0,0-1 0,0 1 0,1 1 0,1-1 0,-1 1 0,2-1 0,-1 1 0,-3 21 0,1 9 0,3-1 0,1 1 0,2 0 0,5 47 0,-4-82 0,0 0 0,0 1 0,1-1 0,-1 0 0,1 0 0,0 0 0,0 0 0,1 0 0,0-1 0,-1 1 0,1-1 0,1 0 0,-1 0 0,1 0 0,0 0 0,0 0 0,0-1 0,0 1 0,0-1 0,1 0 0,5 2 0,9 4 0,1-1 0,1 0 0,-1-2 0,22 4 0,2 2 0,-7-4 0,1-1 0,0-2 0,0-1 0,0-2 0,0-2 0,51-5 0,-81 4 0,-1-1 0,1 1 0,-1-1 0,1-1 0,-1 1 0,0-1 0,0 0 0,0-1 0,0 0 0,-1 0 0,1 0 0,-1-1 0,0 0 0,6-7 0,2-4 0,-1 0 0,-1 0 0,0-1 0,10-23 0,-16 28 0,0-1 0,-1 0 0,-1 0 0,0-1 0,-1 1 0,0-1 0,1-27 0,-6-105 0,-1 75 0,4 4 0,-5-75 0,2 127 0,0-1 0,-1 1 0,-1-1 0,-1 1 0,0 0 0,-13-26 0,10 25 0,2 5 0,0-1 0,-1 1 0,0 0 0,-12-14 0,15 21 0,-1 0 0,1 1 0,0-1 0,-1 1 0,0 0 0,0 1 0,0-1 0,0 1 0,0 0 0,-1 0 0,1 0 0,0 1 0,-10-1 0,-63-3-1365,41 5-5461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9:3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7:32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598 0 24575,'-8'1'0,"-1"0"0,1 0 0,-1 1 0,1 0 0,0 0 0,0 1 0,0 0 0,-11 6 0,-63 41 0,25-14 0,-5 2 0,-99 80 0,143-101 0,0 2 0,2 0 0,1 0 0,0 1 0,-19 36 0,28-44 0,1 0 0,0 0 0,1 1 0,0 0 0,1 0 0,0 0 0,1 0 0,1 0 0,0 0 0,0 1 0,2-1 0,0 0 0,0 1 0,6 21 0,-4-22 0,0 0 0,1 0 0,0 0 0,1 0 0,1-1 0,0 0 0,1 0 0,0-1 0,0 0 0,2 0 0,-1 0 0,1-1 0,1 0 0,15 12 0,-17-17 0,0-1 0,1 1 0,-1-1 0,1-1 0,0 0 0,0 0 0,0-1 0,1 0 0,16 1 0,10-1 0,46-4 0,-41 1 0,-26 0 0,0 0 0,1-1 0,-1-1 0,0 0 0,0-1 0,0 0 0,-1-1 0,0-1 0,24-13 0,-15 4 0,-1 0 0,0-2 0,-2-1 0,31-32 0,-22 18 0,-1-2 0,-2 0 0,-2-2 0,-1-1 0,19-41 0,-37 66 0,0 1 0,-1-1 0,0 1 0,-1-1 0,0 0 0,-1 0 0,-1-1 0,0 1 0,0-16 0,-2 21 0,1 1 0,-1-1 0,0 0 0,-1 1 0,1-1 0,-1 1 0,0-1 0,-1 1 0,0 0 0,0 0 0,0 0 0,-1 0 0,0 1 0,0-1 0,0 1 0,0 0 0,-1 0 0,-6-5 0,-8-2-114,0-1 1,0 2-1,-1 1 0,0 0 0,-1 2 1,0 0-1,0 1 0,-1 1 0,0 1 1,0 1-1,-35-1 0,22 4-6712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8:4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24575,'7'0'0,"10"0"0,1-8 0,6-1 0,5 0 0,5 2 0,4 1 0,-4-4 0,-1-2 0,1 2 0,2 2 0,-5-4 0,0-1 0,-7-4 0,1 0 0,3 3 0,-3 4-8191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4:48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24 24575,'-79'1'0,"-86"-3"0,106-8 0,42 6 0,1 1 0,-24-2 0,19 5-1365,2 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8:44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24575,'3'0'0,"1"1"0,-1 0 0,0 0 0,0 0 0,0 0 0,0 0 0,0 1 0,5 3 0,17 7 0,-7-8 0,0-1 0,0-1 0,0 0 0,19-1 0,-21-1 0,0 0 0,0 1 0,-1 1 0,1 1 0,24 6 0,-37-8 0,1 1 0,-1-1 0,0 1 0,0 0 0,0 0 0,0 0 0,0 0 0,0 1 0,0-1 0,0 1 0,-1 0 0,0-1 0,1 1 0,-1 0 0,0 1 0,0-1 0,-1 0 0,3 5 0,-2-2 0,-1 1 0,1-1 0,-1 1 0,0 0 0,-1-1 0,0 1 0,0 0 0,0 0 0,-2 10 0,-1-1 0,-1 0 0,-1 0 0,0 0 0,-1-1 0,-1 0 0,0 0 0,-14 21 0,-9 5-67,16-24-192,1 2-1,1 0 0,0 0 1,-9 23-1,11-15-6566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8:46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679 4 24575,'-22'0'0,"1"1"0,-1 1 0,1 1 0,-1 1 0,1 0 0,0 2 0,0 1 0,1 0 0,0 2 0,0 0 0,-20 14 0,15-9 0,2 1 0,0 1 0,1 1 0,0 1 0,2 1 0,0 1 0,1 0 0,1 2 0,1 0 0,1 1 0,1 1 0,-12 25 0,20-34 0,-84 196 0,81-181 0,2 0 0,0 0 0,2 0 0,2 1 0,-2 43 0,5-40 0,5 144 0,-4-173 0,1 0 0,0 0 0,0 0 0,0 0 0,1 0 0,0 0 0,0 0 0,0-1 0,0 1 0,1-1 0,0 1 0,0-1 0,0 0 0,0 0 0,7 6 0,-3-5 0,0 0 0,0 0 0,0-1 0,1 0 0,0-1 0,-1 1 0,1-1 0,16 3 0,8 0 0,1-2 0,0-1 0,64-4 0,-77 1 0,5-1 0,0-1 0,0-1 0,0 0 0,30-10 0,-41 9 0,-1-1 0,1-1 0,-1 0 0,-1-1 0,1 0 0,-1-1 0,0 0 0,19-18 0,3-9 0,-2-1 0,55-80 0,-68 86 0,-1-2 0,-2-1 0,15-41 0,-19 44 0,12-21 0,2 2 0,47-68 0,-56 92 0,-10 12 0,-1 1 0,0-1 0,-1 0 0,0 0 0,-1-1 0,0 0 0,-1 1 0,2-24 0,-3 6 0,-1 0 0,-6-58 0,5 85 0,-1-1 0,0 1 0,0-1 0,0 0 0,-1 1 0,0 0 0,0-1 0,0 1 0,0 0 0,-1 0 0,1 0 0,-1 0 0,0 1 0,0-1 0,-7-5 0,2 3 0,1 1 0,-1 0 0,0 1 0,0-1 0,0 2 0,-1-1 0,-15-4 0,-7 2 0,0 0 0,0 2 0,-54 1 0,-87 4-1365,135 0-5461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7:45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9:08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9:0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1:11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643 292 24575,'-41'-1'0,"11"0"0,0 2 0,-52 7 0,71-6 0,0 1 0,1 0 0,-1 0 0,1 1 0,0 1 0,0 0 0,0 0 0,1 1 0,0 0 0,0 1 0,-9 9 0,-8 8 0,12-9 0,-1-2 0,-21 16 0,23-19 0,1 0 0,-1 1 0,1 0 0,1 1 0,0 1 0,-13 20 0,-47 88 0,45-71 0,18-35 0,1 1 0,0 0 0,1 0 0,1 1 0,-4 23 0,7-30 0,1 1 0,0-1 0,0 0 0,1 0 0,0 1 0,1-1 0,0 0 0,1 0 0,0 0 0,4 12 0,-4-18 0,0 0 0,1 0 0,0 0 0,-1 0 0,1-1 0,1 0 0,-1 1 0,0-1 0,1 0 0,0-1 0,-1 1 0,1 0 0,0-1 0,0 0 0,1 0 0,-1 0 0,0-1 0,1 0 0,-1 1 0,1-1 0,-1-1 0,7 1 0,14 2 0,1-2 0,47-4 0,-42 1 0,90 0 0,60-3 0,-168 3 0,0-1 0,0 0 0,0-1 0,0 0 0,-1-1 0,0 0 0,0-1 0,0-1 0,0 0 0,-1 0 0,-1-1 0,1-1 0,-1 0 0,11-12 0,-1-2 0,0 0 0,-2-1 0,-1-1 0,-1-1 0,16-34 0,-19 32 0,-2-2 0,0 1 0,-2-1 0,-1-1 0,-2 1 0,5-61 0,-11 81 0,0 0 0,0-1 0,-1 1 0,0 0 0,-1 0 0,0 0 0,-1 1 0,0-1 0,0 0 0,-1 1 0,-1 0 0,1 0 0,-1 0 0,-1 0 0,0 1 0,0 0 0,0 0 0,-9-7 0,-44-59 0,49 60 0,0 0 0,-1 0 0,0 1 0,-1 1 0,0 0 0,-21-16 0,11 13 20,0 2 0,-1 0 0,-1 2 0,0 0 0,-38-11 0,52 19-107,0 1-1,0 0 1,-1 1 0,1 0-1,0 0 1,0 1 0,-1 1-1,1-1 1,0 2-1,0 0 1,0 0 0,0 0-1,0 1 1,0 1 0,1 0-1,-18 9 1,5 3-6739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1:23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556 141 24575,'-11'0'0,"1"0"0,-1 1 0,1 1 0,-1 0 0,1 0 0,0 1 0,-1 0 0,1 1 0,1 0 0,-1 1 0,-14 9 0,1 3 0,1 0 0,1 2 0,-23 25 0,-1 1 0,-3-1 0,-63 44 0,103-81 0,0 0 0,0 0 0,0 1 0,1 0 0,1 1 0,-1-1 0,1 1 0,0 0 0,1 1 0,0-1 0,1 1 0,-5 14 0,5-8 0,0 0 0,0 0 0,2 1 0,0-1 0,1 1 0,0-1 0,3 22 0,-2-34 0,0-1 0,0 1 0,1 0 0,0 0 0,0 0 0,0 0 0,0 0 0,1-1 0,-1 1 0,1-1 0,0 1 0,0-1 0,0 0 0,0 1 0,1-1 0,0 0 0,-1-1 0,1 1 0,6 4 0,-5-5 0,0 0 0,1 0 0,0 0 0,-1-1 0,1 1 0,0-1 0,0 0 0,-1-1 0,1 1 0,0-1 0,0 0 0,0-1 0,9 0 0,1-2 0,-1-1 0,1 0 0,-1-1 0,0-1 0,0 0 0,-1 0 0,0-2 0,0 1 0,16-15 0,47-34 0,-49 37 0,41-36 0,-60 47 0,0-1 0,0 0 0,-1 0 0,0-1 0,0 0 0,-1 0 0,-1-1 0,7-14 0,25-71 0,-9 29 0,-3-1 0,16-78 0,-32 112-50,-6 26-96,-1 0 0,0 0 0,-1 0 0,1 0-1,-2 0 1,1 0 0,-1 0 0,-1-10 0,-3-3-6680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1:42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1102 32 24575,'-722'0'0,"704"-1"0,0-1 0,0 0 0,-27-9 0,-33-4 0,74 15 0,-1 0 0,1 0 0,0 1 0,0-1 0,-1 1 0,1 0 0,0 0 0,0 1 0,0-1 0,0 1 0,1 0 0,-1 0 0,0 0 0,1 1 0,-1-1 0,1 1 0,0 0 0,0 0 0,0 0 0,0 0 0,0 0 0,-3 7 0,-6 8 0,1 1 0,2 0 0,-12 29 0,1 1 0,13-35 0,0 1 0,1 0 0,1 0 0,1 0 0,0 1 0,1-1 0,-2 28 0,5-36 0,-1 0 0,2 0 0,-1-1 0,1 1 0,0 0 0,0 0 0,1-1 0,-1 1 0,2-1 0,-1 0 0,1 1 0,0-1 0,0 0 0,0 0 0,1-1 0,0 1 0,0-1 0,1 0 0,-1 0 0,8 6 0,10 2 0,0 0 0,1-1 0,1-2 0,0 0 0,0-2 0,1 0 0,26 4 0,-3-4 0,1-2 0,0-2 0,0-2 0,65-6 0,-14 2 0,-84 2 0,0-1 0,-1-1 0,0 0 0,1-1 0,-1-1 0,0 0 0,-1-1 0,1-1 0,-1 0 0,0-1 0,0 0 0,-1-1 0,17-14 0,23-17 0,-39 30 0,-1 0 0,0-1 0,-1 0 0,0-2 0,0 1 0,18-25 0,-20 21 0,-1 3 0,0 1 0,-1-2 0,-1 1 0,0-1 0,-1 0 0,0 0 0,-1-1 0,-1 0 0,0 0 0,2-15 0,-3-8-1365,-1 2-5461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1:4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980 295 24575,'0'-2'0,"-1"-1"0,1 0 0,-1 0 0,0 1 0,0-1 0,0 0 0,0 1 0,0-1 0,0 1 0,-1-1 0,1 1 0,-1 0 0,0 0 0,0 0 0,1 0 0,-1 0 0,-1 0 0,1 0 0,0 0 0,0 1 0,-1-1 0,1 1 0,-6-2 0,-5-3 0,-1 0 0,0 1 0,-17-3 0,20 5 0,-39-12 0,-59-28 0,60 22 0,-59-15 0,-11-4 0,84 27 0,0 0 0,-2 3 0,-63-10 0,94 19 0,0 0 0,1 1 0,-1 0 0,0 0 0,0 1 0,0 0 0,1 0 0,-1 0 0,0 0 0,1 1 0,-1 0 0,-9 5 0,9-2 0,0-1 0,0 1 0,0 0 0,0 1 0,1 0 0,0-1 0,0 2 0,1-1 0,-5 9 0,-2 5 0,1 0 0,1 0 0,1 1 0,0 0 0,2 0 0,0 1 0,2 0 0,0 0 0,2 0 0,0 0 0,2 1 0,1 21 0,-1 0 0,-1-14 0,2-1 0,0 1 0,10 44 0,-10-67 0,0 0 0,1 0 0,1-1 0,-1 1 0,1-1 0,0 0 0,0 0 0,1 0 0,-1 0 0,1 0 0,1-1 0,-1 0 0,1 0 0,0 0 0,0 0 0,0-1 0,1 0 0,0 0 0,-1 0 0,12 4 0,10 4 0,1-2 0,1-1 0,-1-2 0,2 0 0,-1-2 0,40 2 0,-34-4 0,58 13 0,-67-10 0,-1-1 0,2-1 0,-1-2 0,50-1 0,-68-1 0,0-2 0,-1 1 0,1-1 0,0 0 0,-1-1 0,1 0 0,-1 0 0,0 0 0,0-1 0,0 0 0,-1-1 0,1 0 0,-1 1 0,0-2 0,0 1 0,-1-1 0,0 0 0,0 0 0,0-1 0,6-11 0,13-24-227,-2-1-1,-1-1 1,-3 0-1,-2-2 1,16-68-1,-27 83-6598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1:59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966 0 24575,'-62'3'0,"-91"16"0,90-9 0,-84 2 0,120-12 0,0 2 0,0 0 0,-31 8 0,45-7 0,0 1 0,0 0 0,1 1 0,0 1 0,0-1 0,0 2 0,1 0 0,-16 12 0,-26 20 0,39-30 0,1 1 0,0 0 0,1 0 0,0 1 0,0 1 0,-18 24 0,-10 15 0,27-36 0,0 0 0,1 1 0,-13 25 0,23-37 0,-1 1 0,1-1 0,1 1 0,-1 0 0,1-1 0,0 1 0,0 0 0,0 0 0,0 0 0,1 0 0,0 0 0,0 0 0,1 0 0,-1 0 0,1 0 0,0-1 0,0 1 0,3 7 0,-1-7 0,0 0 0,0-1 0,1 1 0,0-1 0,0 1 0,0-1 0,0 0 0,1-1 0,-1 1 0,1-1 0,0 0 0,0 0 0,0 0 0,8 3 0,9 2 0,0 0 0,29 7 0,124 24 0,-167-36 0,1-1 0,0-1 0,0 1 0,0-1 0,0-1 0,0 0 0,-1 0 0,1-1 0,0 0 0,0 0 0,0-1 0,0 0 0,-1-1 0,1 0 0,-1 0 0,0-1 0,0 0 0,0-1 0,-1 1 0,1-1 0,-1-1 0,0 1 0,0-1 0,-1-1 0,0 1 0,0-1 0,5-9 0,12-14-114,-2-1 1,-1-2-1,-2 0 0,-1 0 0,-2-2 1,-1 0-1,-2-1 0,-1 0 0,-2-1 1,-2 0-1,4-40 0,-10 40-6712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13:06:30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 0 24575,'-2'1'0,"-1"-1"0,1 1 0,-1 0 0,1 0 0,-1 0 0,1 0 0,0 0 0,0 0 0,-1 0 0,1 1 0,0 0 0,0-1 0,0 1 0,1 0 0,-1 0 0,0 0 0,-1 2 0,-28 43 0,23-36 0,-27 53 0,-49 120 0,49-103 0,5-3 0,-25 96 0,51-159 0,-3 12 0,-1 0 0,-2-1 0,0 0 0,-18 31 0,16-32 0,1 0 0,1 1 0,1 0 0,1 1 0,-4 28 0,4-17 0,-22 59 0,22-72-60,1 1 0,2-1 0,0 1 0,2 1 0,1-1 0,1 0-1,3 37 1,-1-23-824,-1-20-5942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2:12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258 214 24575,'-2'9'0,"-1"0"0,0-1 0,-1 0 0,0 0 0,0 0 0,0 0 0,-1 0 0,-7 8 0,-32 34 0,16-18 0,0 1 0,3 1 0,-33 54 0,53-79 0,1 0 0,-1 1 0,1-1 0,1 1 0,0 0 0,0 0 0,1 0 0,0 1 0,1-1 0,0 0 0,0 1 0,2-1 0,-1 1 0,1-1 0,0 1 0,1-1 0,1 0 0,-1 0 0,7 13 0,-6-18 0,0 0 0,1 0 0,-1 0 0,1-1 0,0 1 0,1-1 0,-1 0 0,1 0 0,0-1 0,0 1 0,0-1 0,0 0 0,0-1 0,1 1 0,-1-1 0,1 0 0,0 0 0,0-1 0,-1 0 0,1 0 0,0 0 0,0-1 0,6 0 0,1 1 0,0-1 0,-1 0 0,1-1 0,0-1 0,-1 0 0,0-1 0,1 0 0,-1-1 0,0 0 0,11-6 0,-13 5 0,0-1 0,0 0 0,-1-1 0,0 0 0,0-1 0,-1 1 0,0-2 0,0 1 0,-1-1 0,0 0 0,-1-1 0,0 1 0,0-1 0,-1 0 0,0-1 0,-1 1 0,0-1 0,-1 0 0,4-19 0,2-15 0,1 1 0,-2 0 0,5-77 0,-12 79 0,1 13 0,-2-1 0,-5-44 0,4 67 0,0 0 0,0 0 0,-1 1 0,0-1 0,0 0 0,-1 1 0,0 0 0,0-1 0,0 1 0,-1 0 0,0 1 0,0-1 0,0 1 0,-1 0 0,-10-10 0,3 8-105,0 0 0,0 0 0,0 1 0,-1 0 0,0 1 0,0 1 0,0 0 0,-1 0 0,0 2 0,1 0 0,-1 0 0,-26 1 0,4 1-6721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8:3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7:5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24575,'-6'0'0,"4"0"0,9 0 0,7 0 0,9 0 0,5 0 0,-2 6 0,0 2 0,2-1 0,2 0 0,1-3 0,2-1 0,-6 4 0,-6 1-8191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7:59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24575,'1'8'0,"0"1"0,0-1 0,1 1 0,0-1 0,0 0 0,1 1 0,0-1 0,6 11 0,-1-5 0,0 1 0,2-2 0,15 20 0,-20-28 0,0-1 0,1 1 0,-1-1 0,1 0 0,0 0 0,0-1 0,13 5 0,-12-5 0,0 1 0,-1-1 0,1 1 0,11 9 0,-16-11 0,0 0 0,0 0 0,0 1 0,0 0 0,0-1 0,0 1 0,-1 0 0,1 0 0,-1-1 0,0 1 0,0 0 0,0 1 0,0-1 0,0 0 0,0 5 0,-2 0 10,1-1 0,-1 0 0,0 1 0,-1-1 0,1 0 0,-2 0 0,1 0 0,-1 0 0,0-1 0,0 1 0,-7 10 0,0-2-381,0 0-1,-1-1 1,-21 22 0,16-21-6455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8:01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714 141 24575,'0'2'0,"-1"0"0,1 0 0,-1 1 0,1-1 0,-1 0 0,0 0 0,0 0 0,0 0 0,0 0 0,0 0 0,0 0 0,-1 0 0,1 0 0,0-1 0,-1 1 0,0-1 0,1 1 0,-1-1 0,0 1 0,0-1 0,0 0 0,0 0 0,-4 2 0,-4 2 0,-1-1 0,-1 0 0,-13 2 0,18-4 0,-19 5 0,5-3 0,1 1 0,0 1 0,1 1 0,-1 1 0,-33 18 0,31-13 0,0-1 0,0-2 0,-1 0 0,-39 10 0,31-10 0,-52 24 0,67-26 0,0 1 0,-25 18 0,35-21 0,0-1 0,0 1 0,0 1 0,1-1 0,0 1 0,0 0 0,0 0 0,-3 9 0,0 0 0,1 0 0,1 1 0,0 0 0,1 0 0,1 0 0,1 0 0,0 0 0,2 1 0,-1 23 0,2-36 0,0 11 0,0 1 0,1 0 0,4 17 0,-4-29 0,0 0 0,0 0 0,1-1 0,0 1 0,0 0 0,0-1 0,0 0 0,1 1 0,0-1 0,0 0 0,0 0 0,0 0 0,1-1 0,6 6 0,-2-3 0,1 0 0,0-1 0,0-1 0,0 1 0,1-1 0,0-1 0,0 0 0,0 0 0,0-1 0,13 2 0,12-2 0,60-2 0,-48-2 0,-28 1 0,0-1 0,-1 0 0,1-2 0,0 0 0,22-8 0,86-43 0,-37 18 0,-55 24 0,53-28 0,-60 25 0,-18 12 0,-1 0 0,1-1 0,-1-1 0,0 0 0,-1 0 0,0-1 0,0 0 0,0 0 0,-1-1 0,0 1 0,0-2 0,-1 1 0,8-14 0,-5 6 0,-1-1 0,-1 0 0,0-1 0,-1 0 0,-1 0 0,-1 0 0,0 0 0,1-25 0,-2-33 0,-8-85 0,4 153 0,0 1 0,-1-1 0,1 1 0,-2-1 0,1 1 0,-1 0 0,0 0 0,0 0 0,-1 0 0,0 1 0,0-1 0,-1 1 0,0 0 0,0 0 0,0 1 0,-12-10 0,9 9 0,-1 0 0,1 1 0,-1 0 0,0 1 0,-1 0 0,1 0 0,-1 1 0,1 0 0,-1 1 0,0 0 0,0 1 0,-13-1 0,5 1 0,1 1 0,-1 0 0,1 2 0,0 0 0,-1 0 0,1 2 0,0 0 0,1 1 0,-1 1 0,1 1 0,0 0 0,-27 17 0,-71 54-1365,95-63-5461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9:1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24575,'1'17'0,"2"1"0,0-1 0,0 0 0,2-1 0,11 31 0,7 23 0,-9-18-341,1 0 0,3 0-1,28 55 1,-36-88-6485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9:20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24575,'0'-15'0,"-1"-8"0,6-39 0,-4 54 0,1-1 0,0 1 0,1 0 0,0-1 0,0 1 0,0 1 0,10-16 0,-8 15 0,0 0 0,1 1 0,0 0 0,0-1 0,0 2 0,14-12 0,-18 17 0,1-1 0,-1 1 0,0 0 0,0 0 0,0 0 0,1 0 0,-1 1 0,1-1 0,-1 1 0,0-1 0,1 1 0,-1 0 0,1 0 0,-1 0 0,1 0 0,-1 0 0,1 1 0,-1-1 0,1 1 0,-1-1 0,0 1 0,1 0 0,-1 0 0,0 0 0,0 0 0,0 1 0,0-1 0,0 0 0,0 1 0,3 2 0,1 4 0,1-1 0,-2 1 0,1 0 0,-1 0 0,0 1 0,-1 0 0,0 0 0,0 0 0,-1 0 0,3 16 0,15 33 0,-8-30-82,-9-17-101,1 0-1,0-1 1,1 0 0,0 0 0,0 0-1,9 9 1,-1-5-6643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9:2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 24575,'-10'-1'0,"-1"2"0,1-1 0,0 1 0,-1 1 0,1 0 0,0 1 0,0 0 0,0 0 0,1 1 0,-1 0 0,1 0 0,0 1 0,0 1 0,0 0 0,1 0 0,0 0 0,0 1 0,0 0 0,1 1 0,-12 16 0,10-10 0,1-5 0,2 0 0,-1 1 0,1 0 0,1 0 0,0 1 0,0-1 0,1 1 0,1 0 0,0 0 0,-2 12 0,0 50 0,6 105 0,2-57 0,-4-60 0,2 65 0,1-112 0,0-1 0,0 0 0,1 0 0,0 0 0,2 0 0,-1 0 0,9 14 0,8 15 0,-12-23 0,0 0 0,2-1 0,18 24 0,-25-37 0,1 0 0,0 0 0,0 0 0,0-1 0,0 0 0,1 0 0,0 0 0,0 0 0,0-1 0,0 0 0,1 0 0,-1-1 0,1 0 0,10 2 0,-5-2 0,1 0 0,-1 0 0,1-2 0,0 0 0,-1 0 0,1-1 0,-1 0 0,1-1 0,-1-1 0,1 0 0,-1-1 0,0 0 0,-1 0 0,1-1 0,-1-1 0,0 0 0,0-1 0,-1 0 0,0-1 0,0 0 0,0 0 0,-1-1 0,-1 0 0,12-15 0,16-26 0,31-49 0,-61 89 0,0-2 0,-1 1 0,0-1 0,-1 1 0,-1-1 0,0-1 0,3-16 0,-2-23 0,-3 0 0,-6-79 0,3 119 0,0 1 0,-1 0 0,0 0 0,0-1 0,-2 2 0,-7-18 0,-41-55 0,34 55 0,-12-24 0,21 35 0,1 1 0,-2 0 0,-21-26 0,-14-13 35,36 41-315,-1 1 0,0 0 0,-1 0 0,-20-16 0,10 14-6546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0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17 24575,'0'-1'0,"0"1"0,0-1 0,0 1 0,0-1 0,0 1 0,0-1 0,0 0 0,0 1 0,0-1 0,0 1 0,0-1 0,0 1 0,0-1 0,-1 1 0,1-1 0,0 1 0,0-1 0,-1 1 0,1-1 0,0 1 0,-1-1 0,1 1 0,-1-1 0,1 1 0,0 0 0,-1-1 0,1 1 0,-1 0 0,1-1 0,-1 1 0,1 0 0,-1 0 0,1-1 0,-1 1 0,1 0 0,-1 0 0,0 0 0,1 0 0,-1 0 0,1 0 0,-1 0 0,1 0 0,-1 0 0,0 0 0,1 0 0,-1 0 0,1 0 0,-1 0 0,1 1 0,-1-1 0,1 0 0,-1 0 0,1 1 0,-1-1 0,1 0 0,-1 1 0,1-1 0,-1 0 0,1 1 0,-1 0 0,-28 22 0,-36 83 0,39-61 0,-76 125 0,77-117 0,21-41 0,-2 0 0,0 1 0,-7 11 0,2-7-151,1 0-1,1 2 0,1-1 0,1 1 1,0 0-1,1 0 0,1 1 1,-3 31-1,6-24-6674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0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24575,'5'0'0,"3"-6"0,5-1 0,0-6 0,4-1 0,5 3 0,-1 8 0,-11 11 0,-6 9 0,-4 8 0,-8 0 0,-3 1 0,1 2 0,3-3-8191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13:06:32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24575,'1'0'0,"-1"0"0,1 1 0,0-1 0,0 0 0,0 1 0,0-1 0,0 1 0,0-1 0,-1 1 0,1 0 0,0-1 0,0 1 0,-1 0 0,1-1 0,0 1 0,-1 0 0,1 0 0,-1 0 0,1-1 0,-1 1 0,1 0 0,-1 0 0,0 0 0,1 0 0,-1 0 0,0 0 0,0 2 0,6 33 0,-5-26 0,4 12 0,1-1 0,0 0 0,2-1 0,1 0 0,11 21 0,22 53 0,-23-39 0,-2-7 0,14 59 0,-31-105 0,0 0 0,0 0 0,0 0 0,1-1 0,-1 1 0,1 0 0,-1 0 0,1 0 0,0 0 0,-1-1 0,1 1 0,0 0 0,0-1 0,0 1 0,1-1 0,-1 1 0,0-1 0,1 1 0,-1-1 0,0 0 0,1 0 0,0 0 0,-1 0 0,1 0 0,0 0 0,-1 0 0,1 0 0,0-1 0,0 1 0,0-1 0,-1 1 0,1-1 0,0 0 0,0 0 0,0 0 0,0 0 0,0 0 0,0 0 0,0 0 0,0-1 0,-1 1 0,1 0 0,0-1 0,0 0 0,3-1 0,5-3 0,-1 0 0,0 0 0,0-1 0,0 0 0,-1 0 0,14-14 0,-15 13-90,1 1-1,0 1 1,0 0 0,1 0-1,-1 0 1,17-5-1,-16 6-641,5-2-6094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1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341 138 24575,'-1'7'0,"1"1"0,-1-1 0,-1 0 0,1 0 0,-1 0 0,0-1 0,-1 1 0,0 0 0,-6 11 0,-5 3 0,-23 30 0,4-7 0,-11 18 0,-50 79 0,84-120 0,0 0 0,1 1 0,2 0 0,0 1 0,1-1 0,-5 46 0,-3 11 0,4-21 0,4 1 0,1-1 0,5 83 0,1-82 0,0-44 0,1 0 0,0 0 0,2 0 0,-1 0 0,2 0 0,0-1 0,1 1 0,0-1 0,1-1 0,0 1 0,1-1 0,1 0 0,0-1 0,1 0 0,0-1 0,1 0 0,0 0 0,1-1 0,24 16 0,-31-23 0,1 1 0,0-1 0,0 0 0,0 0 0,1-1 0,-1 0 0,1 0 0,-1 0 0,1-1 0,0 0 0,0-1 0,-1 1 0,1-1 0,0 0 0,0-1 0,0 0 0,-1 0 0,1 0 0,-1-1 0,1 0 0,8-4 0,-5 2 0,-1-1 0,1-1 0,-1 0 0,0 0 0,0-1 0,-1 0 0,0 0 0,0-1 0,-1 0 0,0-1 0,0 1 0,8-15 0,45-65 0,-40 63 0,-2-2 0,19-36 0,-9 11 0,48-69 0,-64 101 0,0 0 0,-2 0 0,0-1 0,-2 0 0,0-1 0,9-44 0,-5 13 0,-5 29 0,-2 0 0,4-43 0,-5-32 0,-9-106 0,3 192 0,0 1 0,-1-1 0,-1 1 0,1 0 0,-2 0 0,0 0 0,0 1 0,-1-1 0,-1 1 0,0 1 0,0-1 0,-1 1 0,0 1 0,-11-11 0,-18-28 0,31 39 0,0 1 0,0 0 0,-1 0 0,0 0 0,0 1 0,-10-8 0,7 9 0,0 0 0,0 0 0,-1 1 0,0 0 0,0 1 0,0 0 0,-1 1 0,1 0 0,-21-2 0,-6 2 0,-64 4 0,47 1 0,40-1-136,0 0-1,0 1 1,0 1-1,1 0 1,-1 1-1,1 1 1,0 0-1,0 1 0,-14 8 1,9-3-6690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11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24575,'9'-1'0,"0"0"0,1-1 0,-1 0 0,0 0 0,0 0 0,0-2 0,9-3 0,60-34 0,-69 36 0,16-13 0,-21 15 0,-1 0 0,1 0 0,0 0 0,0 1 0,0-1 0,1 1 0,-1 0 0,0 0 0,1 0 0,7-1 0,-11 3 0,0 0 0,0 0 0,0 0 0,0 0 0,0 0 0,0 1 0,0-1 0,0 0 0,-1 1 0,1-1 0,0 1 0,0-1 0,0 1 0,-1-1 0,1 1 0,0-1 0,-1 1 0,1 0 0,0-1 0,-1 1 0,1 0 0,-1 0 0,1 0 0,-1-1 0,1 1 0,-1 0 0,0 0 0,1 0 0,-1 0 0,0 0 0,0 0 0,0 0 0,1-1 0,-1 1 0,0 0 0,0 0 0,-1 0 0,1 0 0,0 0 0,0 2 0,-10 44 0,7-37 0,-3 21-455,1 0 0,0 35 0,3-37-6371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2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0 255 24575,'0'-6'0,"6"-1"0,2-6 0,4-1 0,2-3 0,-3-4 0,-2-5 0,2 2 0,0-1 0,4 4 0,-1 0 0,-3-2 0,3 2 0,-1 6-8191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25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24575,'38'-1'0,"-20"-1"0,0 2 0,-1 0 0,19 3 0,-31-3 0,-1 1 0,-1 0 0,1 0 0,0 0 0,0 0 0,0 1 0,0 0 0,-1-1 0,1 1 0,-1 1 0,0-1 0,1 0 0,-1 1 0,0 0 0,0-1 0,-1 1 0,1 1 0,3 3 0,1 7 0,0 0 0,-1 0 0,-1 0 0,0 1 0,-1-1 0,-1 1 0,0 0 0,1 23 0,-2 18 0,-4 56 0,-1-31 0,2-14-1365,1-38-5461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2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1 24575,'-1'2'0,"-1"1"0,1 0 0,-1-1 0,1 1 0,-1-1 0,0 0 0,0 0 0,0 1 0,0-1 0,0 0 0,-1-1 0,1 1 0,-1 0 0,1-1 0,-1 1 0,-4 1 0,-6 5 0,-36 32 0,2 1 0,2 2 0,-43 54 0,70-75 0,1 1 0,1 1 0,1 1 0,1 0 0,1 1 0,-16 44 0,24-53 0,-3 5 0,1 0 0,1 0 0,2 1 0,-4 35 0,-2 0 0,8-51 0,0 1 0,0 0 0,0 0 0,1 0 0,0 0 0,1 0 0,0 0 0,0 0 0,1 0 0,2 13 0,-1-18 0,0 0 0,-1 0 0,1 0 0,0 0 0,0 0 0,1-1 0,-1 1 0,1-1 0,-1 1 0,1-1 0,0 0 0,0 0 0,0 0 0,0-1 0,0 1 0,0-1 0,0 1 0,0-1 0,1 0 0,-1 0 0,0-1 0,7 1 0,10 2 0,-1-2 0,37-2 0,-35 0 0,61 1 0,77-5 0,-146 3 0,1-1 0,-1 0 0,0-1 0,0 0 0,0-2 0,0 1 0,-1-1 0,0-1 0,0 0 0,-1-1 0,0 0 0,0-1 0,-1 0 0,13-15 0,-3 2 0,-1-1 0,-2-2 0,0 0 0,-1 0 0,19-44 0,-30 57 0,-1-1 0,0 0 0,-1 0 0,0 0 0,-1-1 0,1-16 0,-5-86 0,0 58 0,2 48 0,0 1 0,-1-1 0,0 0 0,-1 1 0,0-1 0,-1 1 0,0-1 0,-7-14 0,8 19 0,-1 0 0,0 1 0,0 0 0,0-1 0,-1 1 0,0 1 0,1-1 0,-1 0 0,0 1 0,-1 0 0,1 0 0,-1 0 0,1 1 0,-1-1 0,0 1 0,0 0 0,-8-2 0,-18-1 0,1 1 0,-1 1 0,0 2 0,0 1 0,-35 5 0,-22-1 0,75-4-273,0 1 0,-1 1 0,1 0 0,-22 6 0,13 0-6553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39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405 135 24575,'0'-6'0,"-6"-1"0,-7 0 0,-7 1 0,-7 2 0,2-5 0,-1 0 0,-2 2 0,5-5 0,-1 0 0,-1 3 0,-2 2 0,-3 3 0,4-5 0,1 0 0,-2 2 0,-1 1 0,4 2-8191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0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24575,'6'0'0,"7"0"0,8 0 0,6 0 0,4 0 0,2 0 0,-4 0-8191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1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24575,'6'0'0,"2"6"0,5 2 0,1 5 0,3 0 0,-1 4 0,3-1 0,-2 3 0,-4 4 0,1-3 0,5-3 0,-2 0 0,3-3 0,-3 2 0,2-1 0,-2 2 0,-4-2-8191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2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3 24575,'-131'-2'0,"-146"5"0,269-2 0,0 0 0,0 0 0,-1 0 0,1 1 0,0 1 0,1-1 0,-1 1 0,0 1 0,1-1 0,-1 1 0,1 1 0,0-1 0,1 1 0,-1 0 0,1 1 0,-9 9 0,-11 11 0,17-18 0,0 1 0,0 0 0,1 0 0,0 1 0,1 0 0,-10 19 0,8-10 0,2 1 0,0 0 0,2 1 0,0-1 0,1 1 0,1 0 0,1 0 0,1 0 0,1 26 0,-1 17 0,0-36 0,1 1 0,1 0 0,9 54 0,-3-59 0,2 0 0,0 0 0,16 26 0,-11-21 0,13 34 0,-24-55 0,0 0 0,0-1 0,1 0 0,0 0 0,0 0 0,1 0 0,-1-1 0,2 1 0,-1-1 0,1 0 0,0-1 0,0 1 0,0-1 0,1-1 0,-1 1 0,1-1 0,1 0 0,-1-1 0,0 1 0,1-1 0,0-1 0,-1 0 0,1 0 0,0 0 0,0-1 0,13 0 0,29 2 0,0-2 0,52-6 0,-91 4 0,0-2 0,-1 0 0,1 0 0,-1-1 0,0 0 0,0-1 0,12-7 0,0-1 0,38-32 0,17-17 0,51-46 0,-111 91 0,-2-1 0,25-36 0,-24 31 0,31-35 0,-38 49 0,0-1 0,-1 0 0,1 0 0,-2-1 0,0 0 0,0 0 0,-1-1 0,0 0 0,-1 0 0,-1 0 0,0-1 0,0 0 0,-1 1 0,-1-1 0,2-26 0,-3 19-119,-1-49 372,0 64-378,-1 0 0,1 0 0,-1 1 0,-1-1 0,1 1 0,0-1 0,-1 1 1,0-1-1,0 1 0,0 0 0,-6-7 0,-7-4-6701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3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24575,'0'5'0,"6"3"0,1 5 0,6 0 0,1 5 0,-3 3 0,3 0 0,-1 1 0,3-3 0,-1 1 0,-3-3-8191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13:06:34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24575,'24'375'0,"-6"-161"0,-5-101 0,43 181 0,-22-138 0,-18-56 0,-9-50 0,13 49 0,111 439 0,-95-337 0,-21-153 0,1-1 0,3 0 0,28 48 0,-23-47 0,39 43 0,-19 1-1365,-36-79-5461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4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0 254 24575,'0'-6'0,"0"-7"0,0-8 0,0-5 0,6 1 0,2-1 0,-1-1 0,-1-3 0,3 5 0,2 0 0,3 4 0,0 13 0,-3 12 0,-2 11 0,1 4 0,1-1-8191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0 24575,'-4'2'0,"0"-1"0,0 1 0,0 0 0,0 0 0,1 0 0,-1 0 0,1 1 0,-1-1 0,1 1 0,0 0 0,0 0 0,-3 4 0,-2 1 0,-55 67 0,56-67 0,-1 0 0,1 1 0,0 0 0,1 0 0,0 1 0,0-1 0,1 1 0,0 0 0,1 1 0,-4 14 0,3-9 0,2 1 0,-1-1 0,2 1 0,1 0 0,0 0 0,2 21 0,-1-31 0,1-1 0,0 1 0,1-1 0,-1 0 0,1 1 0,1-1 0,-1 0 0,1 0 0,0 0 0,0 0 0,1-1 0,0 0 0,0 1 0,0-1 0,0 0 0,1-1 0,0 1 0,0-1 0,8 5 0,7 3 0,0-1 0,1-1 0,0-1 0,27 7 0,-24-7 0,16 3 0,-28-9 0,0 1 0,-1 0 0,1 1 0,-1 0 0,16 10 0,-19-10 0,0-1 0,1 1 0,-1-2 0,1 1 0,0-1 0,0 0 0,0-1 0,0 0 0,0 0 0,0-1 0,1 0 0,-1-1 0,1 0 0,-1-1 0,0 0 0,0 0 0,1-1 0,16-5 0,-16 4 0,0-1 0,0 0 0,-1-1 0,0 0 0,0 0 0,0-1 0,0 0 0,-1-1 0,0 0 0,-1 0 0,1 0 0,-1-1 0,-1 0 0,0-1 0,0 1 0,9-18 0,-9 11 0,0-1 0,-1-1 0,-1 1 0,0 0 0,2-34 0,-4-86 0,-3 101 0,1 29 0,0 0 0,0 0 0,-1 0 0,0 0 0,0 0 0,-1 0 0,1 0 0,-1 0 0,-3-6 0,3 9 0,0 1 0,0-1 0,0 0 0,0 1 0,0 0 0,0 0 0,-1-1 0,1 1 0,-1 1 0,0-1 0,1 0 0,-1 1 0,0-1 0,0 1 0,0 0 0,0 0 0,0 0 0,0 0 0,-5 0 0,-23-2 0,1 1 0,-1 1 0,-44 5 0,3 0 0,45-1 0,-1 0 0,1 2 0,0 2 0,0 0 0,1 1 0,0 2 0,-43 22 0,-20 4-6,68-29-188,1 0-1,0 1 1,0 2 0,1 0 0,0 0 0,-30 25 0,34-21-6632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7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24575,'5'0'0,"9"0"0,7 0 0,0 5 0,2 3 0,3-1 0,3-1 0,2-2 0,-4 5 0,-7 0-8191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24575,'0'5'0,"0"9"0,0 6 0,0 7 0,0 4 0,0-4-8191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2:3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18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0 0,0 1 0,0-1 0,0 0 0,0 1 0,0-1 0,0 1 0,0-1 0,0 1 0,-1 0 0,1-1 0,0 1 0,0 0 0,0 0 0,-1-1 0,1 1 0,0 0 0,-1 0 0,1 0 0,-1 0 0,1 0 0,-1 0 0,1 0 0,-1 0 0,1 1 0,7 33 0,-6-23 0,33 126 0,-3-24 0,-23-87 0,-1 1 0,-1 0 0,-1 0 0,3 51 0,-7-56-341,1 0 0,1 0-1,7 23 1,-5-23-6485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18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1 320 24575,'2'0'0,"-1"0"0,1-1 0,-1 1 0,1-1 0,0 0 0,-1 1 0,1-1 0,-1 0 0,1 0 0,-1 0 0,0 0 0,1 0 0,-1-1 0,0 1 0,0 0 0,1-2 0,21-29 0,-14 19 0,27-30 0,-25 31 0,0 0 0,-1-1 0,-1 0 0,0-1 0,13-28 0,-18 32 0,-1 0 0,2 1 0,-1-1 0,1 1 0,0 0 0,1 0 0,0 1 0,1-1 0,12-11 0,-18 19 0,0 0 0,0 0 0,1 1 0,-1-1 0,0 1 0,0-1 0,1 1 0,-1-1 0,0 1 0,0 0 0,1 0 0,-1-1 0,0 1 0,1 0 0,-1 0 0,1 0 0,-1 1 0,0-1 0,1 0 0,-1 0 0,0 1 0,0-1 0,1 1 0,-1-1 0,0 1 0,0-1 0,0 1 0,1 0 0,-1 0 0,0 0 0,0-1 0,0 1 0,0 0 0,0 0 0,-1 0 0,1 1 0,0-1 0,0 0 0,-1 0 0,1 0 0,0 3 0,4 5 0,0 1 0,-1 0 0,6 18 0,-9-25 0,36 135 0,-36-130-170,1 0-1,0 0 0,0-1 1,1 1-1,0-1 0,1 0 1,7 13-1,2-4-6655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2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 24575,'-6'0'0,"1"0"0,0 1 0,0 0 0,0 0 0,0 0 0,0 0 0,0 1 0,0 0 0,1 0 0,-1 0 0,1 1 0,-1 0 0,1-1 0,0 2 0,-6 4 0,-2 5 0,0 0 0,2 0 0,-13 20 0,-2 2 0,19-26 0,0 0 0,1 1 0,1-1 0,-1 1 0,1 0 0,1 0 0,0 0 0,1 0 0,-1 0 0,0 19 0,1 12 0,5 60 0,0-34 0,-4 29 0,3 79 0,2-157 0,0 1 0,1-1 0,0 0 0,2-1 0,0 1 0,1-1 0,1-1 0,0 1 0,14 16 0,-20-28 0,2-1 0,-1 0 0,1 0 0,-1 0 0,1 0 0,0-1 0,0 0 0,1 0 0,-1 0 0,1-1 0,-1 1 0,1-1 0,0-1 0,0 1 0,0-1 0,8 1 0,-7-1 0,0 0 0,-1-1 0,1 0 0,0 0 0,-1-1 0,1 1 0,0-2 0,-1 1 0,1-1 0,-1 1 0,0-2 0,1 1 0,-1-1 0,10-6 0,-7 2 0,1-1 0,-1-1 0,0 0 0,-1 0 0,0-1 0,-1 1 0,0-2 0,0 1 0,-1-1 0,0 0 0,-1 0 0,-1-1 0,7-22 0,-5 4 0,-1-1 0,-1 0 0,-2 0 0,-2-41 0,1-53 0,-5-90 0,0 196 0,-1 0 0,0 0 0,-2 0 0,0 1 0,-1 0 0,-19-32 0,26 47 0,-28-41-1365,14 29-5461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3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582 104 24575,'-2'-1'0,"-1"0"0,1 0 0,0 0 0,0 0 0,0-1 0,0 1 0,0 0 0,1-1 0,-1 0 0,0 1 0,1-1 0,-1 0 0,1 0 0,-2-3 0,-19-18 0,7 15 0,0 0 0,-1 0 0,0 1 0,0 1 0,-1 1 0,-28-5 0,37 8 0,1 2 0,-1-1 0,1 1 0,-1 0 0,0 1 0,1-1 0,0 1 0,-1 1 0,1 0 0,0 0 0,-1 0 0,1 1 0,0 0 0,1 0 0,-1 1 0,1 0 0,-12 9 0,-116 94 0,119-91 0,0 1 0,2 1 0,0 0 0,-15 30 0,22-37 0,2 0 0,-1 0 0,2 0 0,-1 1 0,2-1 0,-1 1 0,2 0 0,-1 14 0,1-8 0,1 0 0,0 0 0,2-1 0,7 34 0,-7-45 0,0 0 0,0 0 0,1-1 0,0 1 0,0-1 0,1 0 0,-1 0 0,1 0 0,0 0 0,1 0 0,-1-1 0,1 0 0,0 0 0,0 0 0,0-1 0,0 0 0,0 1 0,1-2 0,7 4 0,11 3 0,1-1 0,1-1 0,31 4 0,-46-9 0,26 5 0,1-3 0,-1-1 0,1-2 0,51-5 0,-82 3 0,1-1 0,-1 0 0,0 0 0,1-1 0,-1 0 0,-1 0 0,1 0 0,0-1 0,-1 0 0,0 0 0,0-1 0,0 0 0,0 0 0,-1 0 0,0-1 0,0 0 0,0 0 0,-1 0 0,0 0 0,7-14 0,-5 7 0,0-1 0,-1 1 0,0-1 0,-1 0 0,-1 0 0,0 0 0,-1-1 0,0 1 0,-1-1 0,-2-15 0,0 20 0,-1 0 0,-1 1 0,0-1 0,0 0 0,-1 1 0,0 0 0,0 0 0,-9-13 0,-11-24 0,-7-25-1365,25 49-5461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42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24575,'0'3'0,"1"-1"0,-1 0 0,1 1 0,0-1 0,0 0 0,0 1 0,0-1 0,0 0 0,0 0 0,1 0 0,-1 0 0,3 3 0,25 25 0,-17-19 0,10 15 0,-2 1 0,25 43 0,61 95-1365,-96-146-5461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AED83-9260-4586-94CC-B6EAA607802C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0CB63-E48C-4800-AD5E-707B87936C3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1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0CB63-E48C-4800-AD5E-707B87936C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D50E1-794E-49B2-BDEA-A320BEC4A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0FF3FE-B4BA-4E66-9C05-496C0CCCD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7A95CDB-5287-4F28-8607-2C7BEBAF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060C93F-2D8E-4434-AF65-DF9462C5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FD9283-02DD-4DB2-B2AD-BAE9AFDE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3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FD06-057E-4D7E-B3A8-1F02CAF0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340676-19A5-4E72-AD98-A4747CB0C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9AD13B-AF74-4F2C-B834-87E4979CE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7F233C8-E2F4-4596-A8DF-32DEC2AE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49803D-FBAA-4522-8EAF-49C0A04E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9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FBECFF3-DAC2-4682-94FC-F2E16C2E4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3188E31-0C57-4B9A-AA8F-3FC3715C0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F39302-1852-4A5E-97E4-A42C2E44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7990AC7-F29B-4A7A-B81A-7548D070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76C0404-3DD5-431B-A938-5292526F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2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EBC47-D969-44F0-8F9E-7E073937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40FF35E-CAF0-43FE-8092-AF23290E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6BE837B-1C86-45E4-8CBB-F57844C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1CC76E1-B71D-41D7-97B0-14D76594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7D2F195-8E18-4AAB-B0F8-D0122938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2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52644-0A00-4785-9432-8AC03A93B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58F5CBC-0FEC-4029-BC90-27852AB8A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AE2212-4DF4-40A9-A6FB-2C88A077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836761C-B851-4AF9-8A2B-D81F22B5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8ECC2A8-CE53-47C1-8F58-0462F802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CDA15-43DC-4A0D-B72C-69906026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D839D6-D67F-4E14-A0AF-62C201312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94C3D99-3E79-4C91-9002-9D58577EF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841291A-D15B-42A5-A09A-D7400BE8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C77880A-5D16-4174-B46B-527A8CCA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23E32AB-AFA1-48B3-A7D1-2B73F8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6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09AED-7630-486A-A1E3-599CFBA3E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D663232-779B-4BB0-8782-8694051FA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B35D347-D60F-4774-AE84-FBAA99A83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77E56B6-CA8B-4A6F-8EDE-C8147705E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1C930B3-8BBF-4829-83D7-0BDE89389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C6DD05AF-DE00-458E-9F77-F610B02F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95D8B39-CEC7-472E-8A3B-D80C8A86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A81301C-8771-4F6E-80A3-0CAD4EC1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2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4F266-C43E-4C3D-8C89-02DF8984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A9A5A8B-335C-4B6C-B41F-2562FF49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1A67018-F0C4-45F0-80D5-A3B367CBC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8094B12-325B-48E0-80F8-75918E95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9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30557FA-DCC3-47D3-8A9F-1E164B3E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7886308-486E-42AC-A709-AD78EBDB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BB75E8-7C9D-4BD1-8CFB-8A6E2549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1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E36E9-4A14-4727-9653-2C324265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B1B857E-AD9E-4547-9568-DB9CBC40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4FB2EFE-4C67-46D3-BFF7-CC11A700F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7FECB1-CA55-4DEB-8414-70E27137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62CE8A4-25DB-44B3-87FB-89CA793D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52DDE28-6F79-4051-A87E-BE7F9C45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9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ABC0A-7675-41A9-8761-D5FE8487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F989278-1162-4CD7-9987-33FB7F28E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1919A1F-941C-470D-A79F-4A92F5972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DF6C2EA-BD56-47C0-B042-4C86E20E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E1418E9-F9E0-4A8A-A295-154721A89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A54796F-1A84-4EC6-9076-759E88EC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0C239AD-9D8A-415B-9D85-6E399570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5EBA45D-A3FF-43CB-9DF3-25F128E27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375ADFB-FB5F-4EC6-B419-21A026C4B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078C2-21CF-40BB-B2E6-E63C5948FA3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8DA4269-7EE5-41EE-A841-FA96092F2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5EDDB1C-183C-470B-85C4-03D8AD6F4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7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6.xml"/><Relationship Id="rId13" Type="http://schemas.openxmlformats.org/officeDocument/2006/relationships/image" Target="../media/image87.png"/><Relationship Id="rId18" Type="http://schemas.openxmlformats.org/officeDocument/2006/relationships/customXml" Target="../ink/ink101.xml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12" Type="http://schemas.openxmlformats.org/officeDocument/2006/relationships/customXml" Target="../ink/ink98.xml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1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.xml"/><Relationship Id="rId11" Type="http://schemas.openxmlformats.org/officeDocument/2006/relationships/image" Target="../media/image86.png"/><Relationship Id="rId5" Type="http://schemas.openxmlformats.org/officeDocument/2006/relationships/image" Target="../media/image170.png"/><Relationship Id="rId15" Type="http://schemas.openxmlformats.org/officeDocument/2006/relationships/image" Target="../media/image88.png"/><Relationship Id="rId10" Type="http://schemas.openxmlformats.org/officeDocument/2006/relationships/customXml" Target="../ink/ink97.xml"/><Relationship Id="rId19" Type="http://schemas.openxmlformats.org/officeDocument/2006/relationships/image" Target="../media/image90.png"/><Relationship Id="rId4" Type="http://schemas.openxmlformats.org/officeDocument/2006/relationships/customXml" Target="../ink/ink94.xml"/><Relationship Id="rId9" Type="http://schemas.openxmlformats.org/officeDocument/2006/relationships/image" Target="../media/image85.png"/><Relationship Id="rId14" Type="http://schemas.openxmlformats.org/officeDocument/2006/relationships/customXml" Target="../ink/ink9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customXml" Target="../ink/ink102.xml"/><Relationship Id="rId7" Type="http://schemas.openxmlformats.org/officeDocument/2006/relationships/customXml" Target="../ink/ink104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103.xml"/><Relationship Id="rId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70.png"/><Relationship Id="rId7" Type="http://schemas.openxmlformats.org/officeDocument/2006/relationships/customXml" Target="../ink/ink107.xml"/><Relationship Id="rId2" Type="http://schemas.openxmlformats.org/officeDocument/2006/relationships/customXml" Target="../ink/ink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106.xml"/><Relationship Id="rId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customXml" Target="../ink/ink109.xml"/><Relationship Id="rId4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customXml" Target="../ink/ink115.xml"/><Relationship Id="rId18" Type="http://schemas.openxmlformats.org/officeDocument/2006/relationships/image" Target="../media/image108.png"/><Relationship Id="rId3" Type="http://schemas.openxmlformats.org/officeDocument/2006/relationships/customXml" Target="../ink/ink110.xml"/><Relationship Id="rId21" Type="http://schemas.openxmlformats.org/officeDocument/2006/relationships/customXml" Target="../ink/ink119.xml"/><Relationship Id="rId7" Type="http://schemas.openxmlformats.org/officeDocument/2006/relationships/customXml" Target="../ink/ink112.xml"/><Relationship Id="rId12" Type="http://schemas.openxmlformats.org/officeDocument/2006/relationships/image" Target="../media/image105.png"/><Relationship Id="rId17" Type="http://schemas.openxmlformats.org/officeDocument/2006/relationships/customXml" Target="../ink/ink117.xml"/><Relationship Id="rId2" Type="http://schemas.openxmlformats.org/officeDocument/2006/relationships/image" Target="../media/image100.png"/><Relationship Id="rId16" Type="http://schemas.openxmlformats.org/officeDocument/2006/relationships/image" Target="../media/image107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customXml" Target="../ink/ink114.xml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10" Type="http://schemas.openxmlformats.org/officeDocument/2006/relationships/image" Target="../media/image104.png"/><Relationship Id="rId19" Type="http://schemas.openxmlformats.org/officeDocument/2006/relationships/customXml" Target="../ink/ink118.xml"/><Relationship Id="rId4" Type="http://schemas.openxmlformats.org/officeDocument/2006/relationships/image" Target="../media/image101.png"/><Relationship Id="rId9" Type="http://schemas.openxmlformats.org/officeDocument/2006/relationships/customXml" Target="../ink/ink113.xml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25.xml"/><Relationship Id="rId18" Type="http://schemas.openxmlformats.org/officeDocument/2006/relationships/image" Target="../media/image119.png"/><Relationship Id="rId26" Type="http://schemas.openxmlformats.org/officeDocument/2006/relationships/image" Target="../media/image123.png"/><Relationship Id="rId3" Type="http://schemas.openxmlformats.org/officeDocument/2006/relationships/customXml" Target="../ink/ink120.xml"/><Relationship Id="rId21" Type="http://schemas.openxmlformats.org/officeDocument/2006/relationships/customXml" Target="../ink/ink129.xml"/><Relationship Id="rId7" Type="http://schemas.openxmlformats.org/officeDocument/2006/relationships/customXml" Target="../ink/ink122.xml"/><Relationship Id="rId12" Type="http://schemas.openxmlformats.org/officeDocument/2006/relationships/image" Target="../media/image116.png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2" Type="http://schemas.openxmlformats.org/officeDocument/2006/relationships/image" Target="../media/image111.png"/><Relationship Id="rId16" Type="http://schemas.openxmlformats.org/officeDocument/2006/relationships/image" Target="../media/image118.png"/><Relationship Id="rId20" Type="http://schemas.openxmlformats.org/officeDocument/2006/relationships/image" Target="../media/image120.png"/><Relationship Id="rId29" Type="http://schemas.openxmlformats.org/officeDocument/2006/relationships/customXml" Target="../ink/ink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customXml" Target="../ink/ink124.xml"/><Relationship Id="rId24" Type="http://schemas.openxmlformats.org/officeDocument/2006/relationships/image" Target="../media/image122.png"/><Relationship Id="rId5" Type="http://schemas.openxmlformats.org/officeDocument/2006/relationships/customXml" Target="../ink/ink121.xml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image" Target="../media/image124.png"/><Relationship Id="rId10" Type="http://schemas.openxmlformats.org/officeDocument/2006/relationships/image" Target="../media/image115.png"/><Relationship Id="rId19" Type="http://schemas.openxmlformats.org/officeDocument/2006/relationships/customXml" Target="../ink/ink128.xml"/><Relationship Id="rId4" Type="http://schemas.openxmlformats.org/officeDocument/2006/relationships/image" Target="../media/image112.png"/><Relationship Id="rId9" Type="http://schemas.openxmlformats.org/officeDocument/2006/relationships/customXml" Target="../ink/ink123.xml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Relationship Id="rId27" Type="http://schemas.openxmlformats.org/officeDocument/2006/relationships/customXml" Target="../ink/ink132.xml"/><Relationship Id="rId30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.png"/><Relationship Id="rId26" Type="http://schemas.openxmlformats.org/officeDocument/2006/relationships/image" Target="../media/image6.png"/><Relationship Id="rId3" Type="http://schemas.openxmlformats.org/officeDocument/2006/relationships/customXml" Target="../ink/ink2.xml"/><Relationship Id="rId21" Type="http://schemas.openxmlformats.org/officeDocument/2006/relationships/customXml" Target="../ink/ink5.xml"/><Relationship Id="rId34" Type="http://schemas.openxmlformats.org/officeDocument/2006/relationships/image" Target="../media/image11.png"/><Relationship Id="rId17" Type="http://schemas.openxmlformats.org/officeDocument/2006/relationships/customXml" Target="../ink/ink3.xml"/><Relationship Id="rId25" Type="http://schemas.openxmlformats.org/officeDocument/2006/relationships/customXml" Target="../ink/ink7.xml"/><Relationship Id="rId33" Type="http://schemas.openxmlformats.org/officeDocument/2006/relationships/customXml" Target="../ink/ink11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3.png"/><Relationship Id="rId29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.png"/><Relationship Id="rId32" Type="http://schemas.openxmlformats.org/officeDocument/2006/relationships/image" Target="../media/image10.png"/><Relationship Id="rId23" Type="http://schemas.openxmlformats.org/officeDocument/2006/relationships/customXml" Target="../ink/ink6.xml"/><Relationship Id="rId28" Type="http://schemas.openxmlformats.org/officeDocument/2006/relationships/image" Target="../media/image7.png"/><Relationship Id="rId36" Type="http://schemas.openxmlformats.org/officeDocument/2006/relationships/image" Target="../media/image12.png"/><Relationship Id="rId19" Type="http://schemas.openxmlformats.org/officeDocument/2006/relationships/customXml" Target="../ink/ink4.xml"/><Relationship Id="rId31" Type="http://schemas.openxmlformats.org/officeDocument/2006/relationships/customXml" Target="../ink/ink10.xml"/><Relationship Id="rId22" Type="http://schemas.openxmlformats.org/officeDocument/2006/relationships/image" Target="../media/image4.png"/><Relationship Id="rId27" Type="http://schemas.openxmlformats.org/officeDocument/2006/relationships/customXml" Target="../ink/ink8.xml"/><Relationship Id="rId30" Type="http://schemas.openxmlformats.org/officeDocument/2006/relationships/image" Target="../media/image9.png"/><Relationship Id="rId35" Type="http://schemas.openxmlformats.org/officeDocument/2006/relationships/customXml" Target="../ink/ink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customXml" Target="../ink/ink14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customXml" Target="../ink/ink22.xml"/><Relationship Id="rId18" Type="http://schemas.openxmlformats.org/officeDocument/2006/relationships/image" Target="../media/image16.png"/><Relationship Id="rId26" Type="http://schemas.openxmlformats.org/officeDocument/2006/relationships/image" Target="../media/image19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130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2" Type="http://schemas.openxmlformats.org/officeDocument/2006/relationships/image" Target="../media/image14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11" Type="http://schemas.openxmlformats.org/officeDocument/2006/relationships/customXml" Target="../ink/ink21.xml"/><Relationship Id="rId24" Type="http://schemas.openxmlformats.org/officeDocument/2006/relationships/image" Target="../media/image18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20.png"/><Relationship Id="rId10" Type="http://schemas.openxmlformats.org/officeDocument/2006/relationships/image" Target="../media/image126.png"/><Relationship Id="rId19" Type="http://schemas.openxmlformats.org/officeDocument/2006/relationships/customXml" Target="../ink/ink25.xml"/><Relationship Id="rId4" Type="http://schemas.openxmlformats.org/officeDocument/2006/relationships/image" Target="../media/image910.png"/><Relationship Id="rId9" Type="http://schemas.openxmlformats.org/officeDocument/2006/relationships/customXml" Target="../ink/ink20.xml"/><Relationship Id="rId14" Type="http://schemas.openxmlformats.org/officeDocument/2006/relationships/image" Target="../media/image140.png"/><Relationship Id="rId22" Type="http://schemas.openxmlformats.org/officeDocument/2006/relationships/image" Target="../media/image610.png"/><Relationship Id="rId27" Type="http://schemas.openxmlformats.org/officeDocument/2006/relationships/customXml" Target="../ink/ink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3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.xml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openxmlformats.org/officeDocument/2006/relationships/customXml" Target="../ink/ink51.xml"/><Relationship Id="rId21" Type="http://schemas.openxmlformats.org/officeDocument/2006/relationships/customXml" Target="../ink/ink42.xml"/><Relationship Id="rId34" Type="http://schemas.openxmlformats.org/officeDocument/2006/relationships/image" Target="../media/image39.png"/><Relationship Id="rId42" Type="http://schemas.openxmlformats.org/officeDocument/2006/relationships/image" Target="../media/image43.png"/><Relationship Id="rId47" Type="http://schemas.openxmlformats.org/officeDocument/2006/relationships/customXml" Target="../ink/ink55.xml"/><Relationship Id="rId50" Type="http://schemas.openxmlformats.org/officeDocument/2006/relationships/image" Target="../media/image47.png"/><Relationship Id="rId7" Type="http://schemas.openxmlformats.org/officeDocument/2006/relationships/customXml" Target="../ink/ink34.xml"/><Relationship Id="rId2" Type="http://schemas.openxmlformats.org/officeDocument/2006/relationships/image" Target="../media/image24.png"/><Relationship Id="rId16" Type="http://schemas.openxmlformats.org/officeDocument/2006/relationships/image" Target="../media/image30.png"/><Relationship Id="rId29" Type="http://schemas.openxmlformats.org/officeDocument/2006/relationships/customXml" Target="../ink/ink46.xml"/><Relationship Id="rId11" Type="http://schemas.openxmlformats.org/officeDocument/2006/relationships/customXml" Target="../ink/ink36.xml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openxmlformats.org/officeDocument/2006/relationships/customXml" Target="../ink/ink50.xml"/><Relationship Id="rId40" Type="http://schemas.openxmlformats.org/officeDocument/2006/relationships/image" Target="../media/image42.png"/><Relationship Id="rId45" Type="http://schemas.openxmlformats.org/officeDocument/2006/relationships/customXml" Target="../ink/ink54.xml"/><Relationship Id="rId5" Type="http://schemas.openxmlformats.org/officeDocument/2006/relationships/customXml" Target="../ink/ink33.xml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49" Type="http://schemas.openxmlformats.org/officeDocument/2006/relationships/customXml" Target="../ink/ink56.xml"/><Relationship Id="rId10" Type="http://schemas.openxmlformats.org/officeDocument/2006/relationships/image" Target="../media/image28.png"/><Relationship Id="rId19" Type="http://schemas.openxmlformats.org/officeDocument/2006/relationships/customXml" Target="../ink/ink41.xml"/><Relationship Id="rId31" Type="http://schemas.openxmlformats.org/officeDocument/2006/relationships/customXml" Target="../ink/ink47.xml"/><Relationship Id="rId44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customXml" Target="../ink/ink35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openxmlformats.org/officeDocument/2006/relationships/customXml" Target="../ink/ink45.xml"/><Relationship Id="rId30" Type="http://schemas.openxmlformats.org/officeDocument/2006/relationships/image" Target="../media/image37.png"/><Relationship Id="rId35" Type="http://schemas.openxmlformats.org/officeDocument/2006/relationships/customXml" Target="../ink/ink49.xml"/><Relationship Id="rId43" Type="http://schemas.openxmlformats.org/officeDocument/2006/relationships/customXml" Target="../ink/ink53.xml"/><Relationship Id="rId48" Type="http://schemas.openxmlformats.org/officeDocument/2006/relationships/image" Target="../media/image46.png"/><Relationship Id="rId8" Type="http://schemas.openxmlformats.org/officeDocument/2006/relationships/image" Target="../media/image27.png"/><Relationship Id="rId3" Type="http://schemas.openxmlformats.org/officeDocument/2006/relationships/customXml" Target="../ink/ink32.xml"/><Relationship Id="rId12" Type="http://schemas.openxmlformats.org/officeDocument/2006/relationships/customXml" Target="../ink/ink37.xml"/><Relationship Id="rId17" Type="http://schemas.openxmlformats.org/officeDocument/2006/relationships/customXml" Target="../ink/ink40.xml"/><Relationship Id="rId25" Type="http://schemas.openxmlformats.org/officeDocument/2006/relationships/customXml" Target="../ink/ink44.xml"/><Relationship Id="rId33" Type="http://schemas.openxmlformats.org/officeDocument/2006/relationships/customXml" Target="../ink/ink48.xml"/><Relationship Id="rId38" Type="http://schemas.openxmlformats.org/officeDocument/2006/relationships/image" Target="../media/image41.png"/><Relationship Id="rId46" Type="http://schemas.openxmlformats.org/officeDocument/2006/relationships/image" Target="../media/image45.png"/><Relationship Id="rId20" Type="http://schemas.openxmlformats.org/officeDocument/2006/relationships/image" Target="../media/image32.png"/><Relationship Id="rId41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70.png"/><Relationship Id="rId7" Type="http://schemas.openxmlformats.org/officeDocument/2006/relationships/customXml" Target="../ink/ink59.xml"/><Relationship Id="rId12" Type="http://schemas.openxmlformats.org/officeDocument/2006/relationships/image" Target="../media/image52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61.xml"/><Relationship Id="rId5" Type="http://schemas.openxmlformats.org/officeDocument/2006/relationships/customXml" Target="../ink/ink58.xm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customXml" Target="../ink/ink60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.xml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customXml" Target="../ink/ink62.xml"/><Relationship Id="rId21" Type="http://schemas.openxmlformats.org/officeDocument/2006/relationships/customXml" Target="../ink/ink68.xml"/><Relationship Id="rId12" Type="http://schemas.openxmlformats.org/officeDocument/2006/relationships/image" Target="../media/image170.png"/><Relationship Id="rId17" Type="http://schemas.openxmlformats.org/officeDocument/2006/relationships/customXml" Target="../ink/ink66.xml"/><Relationship Id="rId25" Type="http://schemas.openxmlformats.org/officeDocument/2006/relationships/customXml" Target="../ink/ink70.xml"/><Relationship Id="rId2" Type="http://schemas.openxmlformats.org/officeDocument/2006/relationships/image" Target="../media/image53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8.png"/><Relationship Id="rId15" Type="http://schemas.openxmlformats.org/officeDocument/2006/relationships/customXml" Target="../ink/ink65.xml"/><Relationship Id="rId23" Type="http://schemas.openxmlformats.org/officeDocument/2006/relationships/customXml" Target="../ink/ink69.xml"/><Relationship Id="rId19" Type="http://schemas.openxmlformats.org/officeDocument/2006/relationships/customXml" Target="../ink/ink67.xml"/><Relationship Id="rId14" Type="http://schemas.openxmlformats.org/officeDocument/2006/relationships/customXml" Target="../ink/ink64.xml"/><Relationship Id="rId22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6.xml"/><Relationship Id="rId18" Type="http://schemas.openxmlformats.org/officeDocument/2006/relationships/image" Target="../media/image67.png"/><Relationship Id="rId26" Type="http://schemas.openxmlformats.org/officeDocument/2006/relationships/image" Target="../media/image71.png"/><Relationship Id="rId39" Type="http://schemas.openxmlformats.org/officeDocument/2006/relationships/customXml" Target="../ink/ink89.xml"/><Relationship Id="rId21" Type="http://schemas.openxmlformats.org/officeDocument/2006/relationships/customXml" Target="../ink/ink80.xml"/><Relationship Id="rId34" Type="http://schemas.openxmlformats.org/officeDocument/2006/relationships/image" Target="../media/image75.png"/><Relationship Id="rId42" Type="http://schemas.openxmlformats.org/officeDocument/2006/relationships/image" Target="../media/image79.png"/><Relationship Id="rId47" Type="http://schemas.openxmlformats.org/officeDocument/2006/relationships/customXml" Target="../ink/ink93.xml"/><Relationship Id="rId7" Type="http://schemas.openxmlformats.org/officeDocument/2006/relationships/customXml" Target="../ink/ink73.xml"/><Relationship Id="rId2" Type="http://schemas.openxmlformats.org/officeDocument/2006/relationships/image" Target="../media/image60.png"/><Relationship Id="rId16" Type="http://schemas.openxmlformats.org/officeDocument/2006/relationships/image" Target="../media/image66.png"/><Relationship Id="rId29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75.xml"/><Relationship Id="rId24" Type="http://schemas.openxmlformats.org/officeDocument/2006/relationships/image" Target="../media/image70.png"/><Relationship Id="rId32" Type="http://schemas.openxmlformats.org/officeDocument/2006/relationships/image" Target="../media/image74.png"/><Relationship Id="rId37" Type="http://schemas.openxmlformats.org/officeDocument/2006/relationships/customXml" Target="../ink/ink88.xml"/><Relationship Id="rId40" Type="http://schemas.openxmlformats.org/officeDocument/2006/relationships/image" Target="../media/image78.png"/><Relationship Id="rId45" Type="http://schemas.openxmlformats.org/officeDocument/2006/relationships/customXml" Target="../ink/ink92.xml"/><Relationship Id="rId5" Type="http://schemas.openxmlformats.org/officeDocument/2006/relationships/customXml" Target="../ink/ink72.xml"/><Relationship Id="rId15" Type="http://schemas.openxmlformats.org/officeDocument/2006/relationships/customXml" Target="../ink/ink77.xml"/><Relationship Id="rId23" Type="http://schemas.openxmlformats.org/officeDocument/2006/relationships/customXml" Target="../ink/ink81.xml"/><Relationship Id="rId28" Type="http://schemas.openxmlformats.org/officeDocument/2006/relationships/image" Target="../media/image72.png"/><Relationship Id="rId36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customXml" Target="../ink/ink79.xml"/><Relationship Id="rId31" Type="http://schemas.openxmlformats.org/officeDocument/2006/relationships/customXml" Target="../ink/ink85.xml"/><Relationship Id="rId44" Type="http://schemas.openxmlformats.org/officeDocument/2006/relationships/image" Target="../media/image80.png"/><Relationship Id="rId4" Type="http://schemas.openxmlformats.org/officeDocument/2006/relationships/image" Target="../media/image170.png"/><Relationship Id="rId9" Type="http://schemas.openxmlformats.org/officeDocument/2006/relationships/customXml" Target="../ink/ink74.xml"/><Relationship Id="rId14" Type="http://schemas.openxmlformats.org/officeDocument/2006/relationships/image" Target="../media/image65.png"/><Relationship Id="rId22" Type="http://schemas.openxmlformats.org/officeDocument/2006/relationships/image" Target="../media/image69.png"/><Relationship Id="rId27" Type="http://schemas.openxmlformats.org/officeDocument/2006/relationships/customXml" Target="../ink/ink83.xml"/><Relationship Id="rId30" Type="http://schemas.openxmlformats.org/officeDocument/2006/relationships/image" Target="../media/image73.png"/><Relationship Id="rId35" Type="http://schemas.openxmlformats.org/officeDocument/2006/relationships/customXml" Target="../ink/ink87.xml"/><Relationship Id="rId43" Type="http://schemas.openxmlformats.org/officeDocument/2006/relationships/customXml" Target="../ink/ink91.xml"/><Relationship Id="rId48" Type="http://schemas.openxmlformats.org/officeDocument/2006/relationships/image" Target="../media/image82.png"/><Relationship Id="rId8" Type="http://schemas.openxmlformats.org/officeDocument/2006/relationships/image" Target="../media/image62.png"/><Relationship Id="rId3" Type="http://schemas.openxmlformats.org/officeDocument/2006/relationships/customXml" Target="../ink/ink71.xml"/><Relationship Id="rId12" Type="http://schemas.openxmlformats.org/officeDocument/2006/relationships/image" Target="../media/image64.png"/><Relationship Id="rId17" Type="http://schemas.openxmlformats.org/officeDocument/2006/relationships/customXml" Target="../ink/ink78.xml"/><Relationship Id="rId25" Type="http://schemas.openxmlformats.org/officeDocument/2006/relationships/customXml" Target="../ink/ink82.xml"/><Relationship Id="rId33" Type="http://schemas.openxmlformats.org/officeDocument/2006/relationships/customXml" Target="../ink/ink86.xml"/><Relationship Id="rId38" Type="http://schemas.openxmlformats.org/officeDocument/2006/relationships/image" Target="../media/image77.png"/><Relationship Id="rId46" Type="http://schemas.openxmlformats.org/officeDocument/2006/relationships/image" Target="../media/image81.png"/><Relationship Id="rId20" Type="http://schemas.openxmlformats.org/officeDocument/2006/relationships/image" Target="../media/image68.png"/><Relationship Id="rId41" Type="http://schemas.openxmlformats.org/officeDocument/2006/relationships/customXml" Target="../ink/ink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94F71AC-3AB8-4E50-9C0B-6E5250B9C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" t="1333" r="7623"/>
          <a:stretch/>
        </p:blipFill>
        <p:spPr>
          <a:xfrm>
            <a:off x="1064029" y="6251"/>
            <a:ext cx="9559636" cy="68517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B54ADD6-CC63-4EB9-BF62-CDD53B878DE8}"/>
              </a:ext>
            </a:extLst>
          </p:cNvPr>
          <p:cNvSpPr/>
          <p:nvPr/>
        </p:nvSpPr>
        <p:spPr>
          <a:xfrm>
            <a:off x="5972695" y="6577430"/>
            <a:ext cx="246610" cy="2743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13CCD6-5CD8-4805-B782-128D20DFC3F1}"/>
              </a:ext>
            </a:extLst>
          </p:cNvPr>
          <p:cNvSpPr/>
          <p:nvPr/>
        </p:nvSpPr>
        <p:spPr>
          <a:xfrm>
            <a:off x="6032101" y="6226234"/>
            <a:ext cx="246610" cy="2743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FE9252-7470-41FB-A0C1-638D8A343E98}"/>
              </a:ext>
            </a:extLst>
          </p:cNvPr>
          <p:cNvSpPr/>
          <p:nvPr/>
        </p:nvSpPr>
        <p:spPr>
          <a:xfrm>
            <a:off x="6029329" y="573162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D5E7BA-BA3F-40AA-8F83-C8BACE86699E}"/>
              </a:ext>
            </a:extLst>
          </p:cNvPr>
          <p:cNvSpPr/>
          <p:nvPr/>
        </p:nvSpPr>
        <p:spPr>
          <a:xfrm>
            <a:off x="6096000" y="3861263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75B7C9-D471-4AF9-9FB5-D0172B5F39C4}"/>
              </a:ext>
            </a:extLst>
          </p:cNvPr>
          <p:cNvSpPr/>
          <p:nvPr/>
        </p:nvSpPr>
        <p:spPr>
          <a:xfrm>
            <a:off x="5719156" y="213221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A3E403-5B6E-40B5-973B-98425BDFDF34}"/>
              </a:ext>
            </a:extLst>
          </p:cNvPr>
          <p:cNvSpPr/>
          <p:nvPr/>
        </p:nvSpPr>
        <p:spPr>
          <a:xfrm>
            <a:off x="5594465" y="1442260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19B5FA-9528-45E0-BBBF-0B25DD0B0B5C}"/>
              </a:ext>
            </a:extLst>
          </p:cNvPr>
          <p:cNvSpPr/>
          <p:nvPr/>
        </p:nvSpPr>
        <p:spPr>
          <a:xfrm>
            <a:off x="5345083" y="124691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3C182D-E782-449A-94F7-BCBE8AF34A96}"/>
              </a:ext>
            </a:extLst>
          </p:cNvPr>
          <p:cNvSpPr/>
          <p:nvPr/>
        </p:nvSpPr>
        <p:spPr>
          <a:xfrm>
            <a:off x="4971010" y="1167940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C35A06-52B0-42B5-9E39-4891EFEE2B8C}"/>
              </a:ext>
            </a:extLst>
          </p:cNvPr>
          <p:cNvSpPr/>
          <p:nvPr/>
        </p:nvSpPr>
        <p:spPr>
          <a:xfrm>
            <a:off x="4721628" y="110975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55CC28-A327-4E5B-8A7B-3BA84B384FFE}"/>
              </a:ext>
            </a:extLst>
          </p:cNvPr>
          <p:cNvSpPr/>
          <p:nvPr/>
        </p:nvSpPr>
        <p:spPr>
          <a:xfrm>
            <a:off x="3483032" y="116793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979B796-42CC-444F-95B4-08C406E37712}"/>
              </a:ext>
            </a:extLst>
          </p:cNvPr>
          <p:cNvSpPr/>
          <p:nvPr/>
        </p:nvSpPr>
        <p:spPr>
          <a:xfrm>
            <a:off x="2892829" y="1995055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38AC2F-CDD2-480F-98E6-75AA65A7648F}"/>
              </a:ext>
            </a:extLst>
          </p:cNvPr>
          <p:cNvSpPr/>
          <p:nvPr/>
        </p:nvSpPr>
        <p:spPr>
          <a:xfrm>
            <a:off x="2809702" y="1612658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59F15B0-0801-4006-B641-ED4DE893F975}"/>
              </a:ext>
            </a:extLst>
          </p:cNvPr>
          <p:cNvSpPr/>
          <p:nvPr/>
        </p:nvSpPr>
        <p:spPr>
          <a:xfrm>
            <a:off x="2219498" y="56111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5DC065-B735-4D89-990F-BDD5E4A3338A}"/>
              </a:ext>
            </a:extLst>
          </p:cNvPr>
          <p:cNvSpPr/>
          <p:nvPr/>
        </p:nvSpPr>
        <p:spPr>
          <a:xfrm>
            <a:off x="5954767" y="231820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12E5310-639C-48A5-B844-2BB44DF87FB0}"/>
              </a:ext>
            </a:extLst>
          </p:cNvPr>
          <p:cNvSpPr/>
          <p:nvPr/>
        </p:nvSpPr>
        <p:spPr>
          <a:xfrm>
            <a:off x="6252555" y="1933741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15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4FCA9D1-6034-4AFC-B6B2-0A5496CF1AC5}"/>
              </a:ext>
            </a:extLst>
          </p:cNvPr>
          <p:cNvSpPr/>
          <p:nvPr/>
        </p:nvSpPr>
        <p:spPr>
          <a:xfrm>
            <a:off x="6676671" y="209688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16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C9E294-DEAF-416F-A1CE-C52CC1D86329}"/>
              </a:ext>
            </a:extLst>
          </p:cNvPr>
          <p:cNvSpPr/>
          <p:nvPr/>
        </p:nvSpPr>
        <p:spPr>
          <a:xfrm>
            <a:off x="7006239" y="2139491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B51137-6A6A-4106-BF3A-0871D3BFB9B6}"/>
              </a:ext>
            </a:extLst>
          </p:cNvPr>
          <p:cNvSpPr/>
          <p:nvPr/>
        </p:nvSpPr>
        <p:spPr>
          <a:xfrm>
            <a:off x="7484219" y="329183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18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74864FE-32DE-4583-BC2A-F64409899F90}"/>
              </a:ext>
            </a:extLst>
          </p:cNvPr>
          <p:cNvSpPr/>
          <p:nvPr/>
        </p:nvSpPr>
        <p:spPr>
          <a:xfrm>
            <a:off x="4181300" y="401087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4AD073C-0ECE-4826-A5AA-670BB9F5D6B5}"/>
              </a:ext>
            </a:extLst>
          </p:cNvPr>
          <p:cNvSpPr/>
          <p:nvPr/>
        </p:nvSpPr>
        <p:spPr>
          <a:xfrm>
            <a:off x="4596938" y="378852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8F68D66-D273-47AE-8B0D-81838C3B802E}"/>
              </a:ext>
            </a:extLst>
          </p:cNvPr>
          <p:cNvSpPr/>
          <p:nvPr/>
        </p:nvSpPr>
        <p:spPr>
          <a:xfrm>
            <a:off x="5307677" y="351003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47132D-4869-4626-A855-D75A60810248}"/>
              </a:ext>
            </a:extLst>
          </p:cNvPr>
          <p:cNvSpPr/>
          <p:nvPr/>
        </p:nvSpPr>
        <p:spPr>
          <a:xfrm>
            <a:off x="3886199" y="82712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D4DC676-C7B6-409D-A744-57D6C7C3DC97}"/>
              </a:ext>
            </a:extLst>
          </p:cNvPr>
          <p:cNvSpPr/>
          <p:nvPr/>
        </p:nvSpPr>
        <p:spPr>
          <a:xfrm>
            <a:off x="3732413" y="17561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E90117-3F4C-404D-8488-4D0A480FEB03}"/>
              </a:ext>
            </a:extLst>
          </p:cNvPr>
          <p:cNvSpPr/>
          <p:nvPr/>
        </p:nvSpPr>
        <p:spPr>
          <a:xfrm>
            <a:off x="3347257" y="351003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09F3A47-CE57-479D-9E54-699441DB2BDA}"/>
              </a:ext>
            </a:extLst>
          </p:cNvPr>
          <p:cNvSpPr/>
          <p:nvPr/>
        </p:nvSpPr>
        <p:spPr>
          <a:xfrm>
            <a:off x="3347256" y="381655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4F748E7-8C28-4FC4-B94F-B3B5EA33A65A}"/>
              </a:ext>
            </a:extLst>
          </p:cNvPr>
          <p:cNvSpPr/>
          <p:nvPr/>
        </p:nvSpPr>
        <p:spPr>
          <a:xfrm>
            <a:off x="4472246" y="46121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76BE20BD-4EE4-41B7-9E17-82FF0C582C57}"/>
                  </a:ext>
                </a:extLst>
              </p14:cNvPr>
              <p14:cNvContentPartPr/>
              <p14:nvPr/>
            </p14:nvContentPartPr>
            <p14:xfrm>
              <a:off x="11438280" y="2036193"/>
              <a:ext cx="360" cy="180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76BE20BD-4EE4-41B7-9E17-82FF0C582C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29280" y="2027553"/>
                <a:ext cx="1800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7750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F4A07B8-F6C4-4A2A-89D4-34CBB24D2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8" b="1654"/>
          <a:stretch/>
        </p:blipFill>
        <p:spPr>
          <a:xfrm>
            <a:off x="0" y="0"/>
            <a:ext cx="9878178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A58BD0-07F8-4C9B-B795-E88E06BC1DA0}"/>
              </a:ext>
            </a:extLst>
          </p:cNvPr>
          <p:cNvSpPr/>
          <p:nvPr/>
        </p:nvSpPr>
        <p:spPr>
          <a:xfrm>
            <a:off x="2456982" y="19230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B9537F-A8AE-4E25-BCD2-A76BDDF847A0}"/>
              </a:ext>
            </a:extLst>
          </p:cNvPr>
          <p:cNvSpPr/>
          <p:nvPr/>
        </p:nvSpPr>
        <p:spPr>
          <a:xfrm>
            <a:off x="3571210" y="647975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4E1AA168-2484-452B-A749-01BB5A0DFAC5}"/>
                  </a:ext>
                </a:extLst>
              </p14:cNvPr>
              <p14:cNvContentPartPr/>
              <p14:nvPr/>
            </p14:nvContentPartPr>
            <p14:xfrm>
              <a:off x="12284390" y="2949793"/>
              <a:ext cx="360" cy="3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4E1AA168-2484-452B-A749-01BB5A0DFA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5750" y="29407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Agrupar 8">
            <a:extLst>
              <a:ext uri="{FF2B5EF4-FFF2-40B4-BE49-F238E27FC236}">
                <a16:creationId xmlns:a16="http://schemas.microsoft.com/office/drawing/2014/main" id="{32DBB6E1-0D91-4F35-8401-A8C410EB418C}"/>
              </a:ext>
            </a:extLst>
          </p:cNvPr>
          <p:cNvGrpSpPr/>
          <p:nvPr/>
        </p:nvGrpSpPr>
        <p:grpSpPr>
          <a:xfrm>
            <a:off x="3547488" y="5461824"/>
            <a:ext cx="159840" cy="391320"/>
            <a:chOff x="3547488" y="5461824"/>
            <a:chExt cx="15984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FCAB8E1C-0CFD-42C4-8C45-5E16F24FCCD6}"/>
                    </a:ext>
                  </a:extLst>
                </p14:cNvPr>
                <p14:cNvContentPartPr/>
                <p14:nvPr/>
              </p14:nvContentPartPr>
              <p14:xfrm>
                <a:off x="3596448" y="5620224"/>
                <a:ext cx="59040" cy="23292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FCAB8E1C-0CFD-42C4-8C45-5E16F24FCC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87808" y="5611584"/>
                  <a:ext cx="76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5CB47C75-B68C-4EC4-BD58-3313F52B353D}"/>
                    </a:ext>
                  </a:extLst>
                </p14:cNvPr>
                <p14:cNvContentPartPr/>
                <p14:nvPr/>
              </p14:nvContentPartPr>
              <p14:xfrm>
                <a:off x="3547488" y="5566224"/>
                <a:ext cx="137520" cy="1155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5CB47C75-B68C-4EC4-BD58-3313F52B3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38848" y="5557224"/>
                  <a:ext cx="155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6DAE581A-EBE7-45C6-B765-E4462C09A4D3}"/>
                    </a:ext>
                  </a:extLst>
                </p14:cNvPr>
                <p14:cNvContentPartPr/>
                <p14:nvPr/>
              </p14:nvContentPartPr>
              <p14:xfrm>
                <a:off x="3557568" y="5461824"/>
                <a:ext cx="149760" cy="35640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6DAE581A-EBE7-45C6-B765-E4462C09A4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48568" y="5453184"/>
                  <a:ext cx="167400" cy="37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07168C68-0059-4584-BFB1-DBAD03BA21F5}"/>
                  </a:ext>
                </a:extLst>
              </p14:cNvPr>
              <p14:cNvContentPartPr/>
              <p14:nvPr/>
            </p14:nvContentPartPr>
            <p14:xfrm>
              <a:off x="4228248" y="2328024"/>
              <a:ext cx="234720" cy="2336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07168C68-0059-4584-BFB1-DBAD03BA21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19608" y="2319384"/>
                <a:ext cx="25236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0E8BF1B-5493-4FC6-AF02-B7BFD9727F55}"/>
              </a:ext>
            </a:extLst>
          </p:cNvPr>
          <p:cNvGrpSpPr/>
          <p:nvPr/>
        </p:nvGrpSpPr>
        <p:grpSpPr>
          <a:xfrm>
            <a:off x="3907488" y="1121664"/>
            <a:ext cx="252000" cy="380160"/>
            <a:chOff x="3907488" y="1121664"/>
            <a:chExt cx="25200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5FC9A448-16B2-44E8-B42F-F050962D24BD}"/>
                    </a:ext>
                  </a:extLst>
                </p14:cNvPr>
                <p14:cNvContentPartPr/>
                <p14:nvPr/>
              </p14:nvContentPartPr>
              <p14:xfrm>
                <a:off x="3938088" y="1292304"/>
                <a:ext cx="93600" cy="13716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5FC9A448-16B2-44E8-B42F-F050962D24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29448" y="1283304"/>
                  <a:ext cx="111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073E0AB8-B4A6-4A74-BA43-838E29690DCE}"/>
                    </a:ext>
                  </a:extLst>
                </p14:cNvPr>
                <p14:cNvContentPartPr/>
                <p14:nvPr/>
              </p14:nvContentPartPr>
              <p14:xfrm>
                <a:off x="3913248" y="1211664"/>
                <a:ext cx="93960" cy="12960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073E0AB8-B4A6-4A74-BA43-838E29690D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04608" y="1203024"/>
                  <a:ext cx="111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CBA86B26-FB17-450F-A9F0-1E66ED9FB374}"/>
                    </a:ext>
                  </a:extLst>
                </p14:cNvPr>
                <p14:cNvContentPartPr/>
                <p14:nvPr/>
              </p14:nvContentPartPr>
              <p14:xfrm>
                <a:off x="3907488" y="1121664"/>
                <a:ext cx="252000" cy="3801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CBA86B26-FB17-450F-A9F0-1E66ED9FB3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98488" y="1113024"/>
                  <a:ext cx="269640" cy="397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74A897D8-58B5-4A8B-8E09-5A29B0217A47}"/>
              </a:ext>
            </a:extLst>
          </p:cNvPr>
          <p:cNvSpPr/>
          <p:nvPr/>
        </p:nvSpPr>
        <p:spPr>
          <a:xfrm>
            <a:off x="4654033" y="2336152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D14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8B3C8F5-73B1-46A3-8836-61EB2F9FDC91}"/>
              </a:ext>
            </a:extLst>
          </p:cNvPr>
          <p:cNvSpPr/>
          <p:nvPr/>
        </p:nvSpPr>
        <p:spPr>
          <a:xfrm>
            <a:off x="4007208" y="5394712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O18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7FB7CFA-85B9-45A1-95CE-11F8F3CD07FB}"/>
              </a:ext>
            </a:extLst>
          </p:cNvPr>
          <p:cNvSpPr/>
          <p:nvPr/>
        </p:nvSpPr>
        <p:spPr>
          <a:xfrm>
            <a:off x="4379627" y="109837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O19</a:t>
            </a:r>
          </a:p>
        </p:txBody>
      </p:sp>
    </p:spTree>
    <p:extLst>
      <p:ext uri="{BB962C8B-B14F-4D97-AF65-F5344CB8AC3E}">
        <p14:creationId xmlns:p14="http://schemas.microsoft.com/office/powerpoint/2010/main" val="47903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EAF4F8-F6A8-415D-ACB7-83DD74D9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3095" b="16592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2B8ED6-09C9-4D1F-9342-687C5ED437AD}"/>
              </a:ext>
            </a:extLst>
          </p:cNvPr>
          <p:cNvSpPr/>
          <p:nvPr/>
        </p:nvSpPr>
        <p:spPr>
          <a:xfrm>
            <a:off x="1519703" y="37445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5AD9FC-8E66-4DF5-9C65-0CC1909CE675}"/>
              </a:ext>
            </a:extLst>
          </p:cNvPr>
          <p:cNvSpPr/>
          <p:nvPr/>
        </p:nvSpPr>
        <p:spPr>
          <a:xfrm>
            <a:off x="9570846" y="612331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8FBCB299-6D76-4F72-8385-85A79877E3D3}"/>
                  </a:ext>
                </a:extLst>
              </p14:cNvPr>
              <p14:cNvContentPartPr/>
              <p14:nvPr/>
            </p14:nvContentPartPr>
            <p14:xfrm>
              <a:off x="7269888" y="4819584"/>
              <a:ext cx="227880" cy="36684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8FBCB299-6D76-4F72-8385-85A79877E3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1248" y="4810584"/>
                <a:ext cx="24552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1F1227FF-3021-4388-9E53-5371143B447D}"/>
                  </a:ext>
                </a:extLst>
              </p14:cNvPr>
              <p14:cNvContentPartPr/>
              <p14:nvPr/>
            </p14:nvContentPartPr>
            <p14:xfrm>
              <a:off x="5805408" y="4121904"/>
              <a:ext cx="243000" cy="2556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1F1227FF-3021-4388-9E53-5371143B44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6408" y="4113264"/>
                <a:ext cx="2606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F1492D21-F1C5-4233-97FF-364CE09B0B3C}"/>
                  </a:ext>
                </a:extLst>
              </p14:cNvPr>
              <p14:cNvContentPartPr/>
              <p14:nvPr/>
            </p14:nvContentPartPr>
            <p14:xfrm>
              <a:off x="4009368" y="2790264"/>
              <a:ext cx="369720" cy="40500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F1492D21-F1C5-4233-97FF-364CE09B0B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0368" y="2781624"/>
                <a:ext cx="387360" cy="422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E5596BDF-9779-4135-8069-0EC1C87CC1DC}"/>
              </a:ext>
            </a:extLst>
          </p:cNvPr>
          <p:cNvSpPr/>
          <p:nvPr/>
        </p:nvSpPr>
        <p:spPr>
          <a:xfrm>
            <a:off x="4438903" y="254174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O20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4CADB48-9BC4-4A9D-9442-D5C232A209C8}"/>
              </a:ext>
            </a:extLst>
          </p:cNvPr>
          <p:cNvSpPr/>
          <p:nvPr/>
        </p:nvSpPr>
        <p:spPr>
          <a:xfrm>
            <a:off x="7653265" y="455198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D15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8350B66-63D3-437C-8848-95EE71B33923}"/>
              </a:ext>
            </a:extLst>
          </p:cNvPr>
          <p:cNvSpPr/>
          <p:nvPr/>
        </p:nvSpPr>
        <p:spPr>
          <a:xfrm>
            <a:off x="6096000" y="357973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D16</a:t>
            </a:r>
          </a:p>
        </p:txBody>
      </p:sp>
    </p:spTree>
    <p:extLst>
      <p:ext uri="{BB962C8B-B14F-4D97-AF65-F5344CB8AC3E}">
        <p14:creationId xmlns:p14="http://schemas.microsoft.com/office/powerpoint/2010/main" val="277500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1FBADB42-073E-4350-B75C-EA2CBE07C737}"/>
                  </a:ext>
                </a:extLst>
              </p14:cNvPr>
              <p14:cNvContentPartPr/>
              <p14:nvPr/>
            </p14:nvContentPartPr>
            <p14:xfrm>
              <a:off x="2290142" y="4101972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1FBADB42-073E-4350-B75C-EA2CBE07C7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1142" y="409333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F8940BC6-F393-4FE4-8FFD-F0290CA80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10" b="11240"/>
          <a:stretch/>
        </p:blipFill>
        <p:spPr>
          <a:xfrm>
            <a:off x="0" y="0"/>
            <a:ext cx="1220703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243B98F-5415-4F09-AE24-F8ABA2E46301}"/>
              </a:ext>
            </a:extLst>
          </p:cNvPr>
          <p:cNvSpPr/>
          <p:nvPr/>
        </p:nvSpPr>
        <p:spPr>
          <a:xfrm>
            <a:off x="1120464" y="2636013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82E2B-67D4-42CF-ACBE-50EF33B41F07}"/>
              </a:ext>
            </a:extLst>
          </p:cNvPr>
          <p:cNvSpPr/>
          <p:nvPr/>
        </p:nvSpPr>
        <p:spPr>
          <a:xfrm>
            <a:off x="10193920" y="4216614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B6267606-A68B-43FC-87DF-810F52A4F18A}"/>
                  </a:ext>
                </a:extLst>
              </p14:cNvPr>
              <p14:cNvContentPartPr/>
              <p14:nvPr/>
            </p14:nvContentPartPr>
            <p14:xfrm>
              <a:off x="7362768" y="1961904"/>
              <a:ext cx="442080" cy="33264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B6267606-A68B-43FC-87DF-810F52A4F1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3768" y="1952904"/>
                <a:ext cx="459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02865C2C-40A2-4D15-B0C8-168DBDEB428B}"/>
                  </a:ext>
                </a:extLst>
              </p14:cNvPr>
              <p14:cNvContentPartPr/>
              <p14:nvPr/>
            </p14:nvContentPartPr>
            <p14:xfrm>
              <a:off x="4496448" y="1704864"/>
              <a:ext cx="454680" cy="3074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02865C2C-40A2-4D15-B0C8-168DBDEB42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7808" y="1696224"/>
                <a:ext cx="472320" cy="325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tângulo 9">
            <a:extLst>
              <a:ext uri="{FF2B5EF4-FFF2-40B4-BE49-F238E27FC236}">
                <a16:creationId xmlns:a16="http://schemas.microsoft.com/office/drawing/2014/main" id="{B00F4EA9-0E1F-4202-A5F7-8B121A4240A4}"/>
              </a:ext>
            </a:extLst>
          </p:cNvPr>
          <p:cNvSpPr/>
          <p:nvPr/>
        </p:nvSpPr>
        <p:spPr>
          <a:xfrm>
            <a:off x="8008970" y="184352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D17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FE48C1-CF69-415D-B23A-9302310F9AC2}"/>
              </a:ext>
            </a:extLst>
          </p:cNvPr>
          <p:cNvSpPr/>
          <p:nvPr/>
        </p:nvSpPr>
        <p:spPr>
          <a:xfrm>
            <a:off x="4381017" y="1042124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O21</a:t>
            </a:r>
          </a:p>
        </p:txBody>
      </p:sp>
    </p:spTree>
    <p:extLst>
      <p:ext uri="{BB962C8B-B14F-4D97-AF65-F5344CB8AC3E}">
        <p14:creationId xmlns:p14="http://schemas.microsoft.com/office/powerpoint/2010/main" val="3824230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77986948-71CA-42C8-B1DF-1B72253652C8}"/>
                  </a:ext>
                </a:extLst>
              </p14:cNvPr>
              <p14:cNvContentPartPr/>
              <p14:nvPr/>
            </p14:nvContentPartPr>
            <p14:xfrm>
              <a:off x="2440982" y="3925572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77986948-71CA-42C8-B1DF-1B72253652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2342" y="391693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5FA284BB-7C3A-4FDD-832E-315A88324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88" r="581" b="1211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FB66F60-A066-4203-AF04-022657BFB3F3}"/>
              </a:ext>
            </a:extLst>
          </p:cNvPr>
          <p:cNvSpPr/>
          <p:nvPr/>
        </p:nvSpPr>
        <p:spPr>
          <a:xfrm>
            <a:off x="1827426" y="239326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7C6EF-8FB1-40D0-A39F-CD6140325D09}"/>
              </a:ext>
            </a:extLst>
          </p:cNvPr>
          <p:cNvSpPr/>
          <p:nvPr/>
        </p:nvSpPr>
        <p:spPr>
          <a:xfrm>
            <a:off x="11069807" y="4221533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ED093A71-82C9-41A0-A603-E5D38A7D35CA}"/>
                  </a:ext>
                </a:extLst>
              </p14:cNvPr>
              <p14:cNvContentPartPr/>
              <p14:nvPr/>
            </p14:nvContentPartPr>
            <p14:xfrm>
              <a:off x="7264128" y="3754344"/>
              <a:ext cx="283320" cy="2793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ED093A71-82C9-41A0-A603-E5D38A7D35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5488" y="3745704"/>
                <a:ext cx="300960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5CBFA388-D4CC-4A99-AAF9-E6D278EB7A18}"/>
              </a:ext>
            </a:extLst>
          </p:cNvPr>
          <p:cNvSpPr/>
          <p:nvPr/>
        </p:nvSpPr>
        <p:spPr>
          <a:xfrm>
            <a:off x="7547448" y="310365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D18</a:t>
            </a:r>
          </a:p>
        </p:txBody>
      </p:sp>
    </p:spTree>
    <p:extLst>
      <p:ext uri="{BB962C8B-B14F-4D97-AF65-F5344CB8AC3E}">
        <p14:creationId xmlns:p14="http://schemas.microsoft.com/office/powerpoint/2010/main" val="556751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3934E3-559D-42A6-AD8B-B4776EF5E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" t="8585" r="120" b="114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F9AA5E-4DF8-411D-BC09-2106E22218B2}"/>
              </a:ext>
            </a:extLst>
          </p:cNvPr>
          <p:cNvSpPr/>
          <p:nvPr/>
        </p:nvSpPr>
        <p:spPr>
          <a:xfrm>
            <a:off x="11457987" y="355094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071A7F-D7A9-43E9-97CD-AA478652CD72}"/>
              </a:ext>
            </a:extLst>
          </p:cNvPr>
          <p:cNvSpPr/>
          <p:nvPr/>
        </p:nvSpPr>
        <p:spPr>
          <a:xfrm>
            <a:off x="484631" y="368810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7C21E56-0116-4900-A040-3F1DC39ED278}"/>
              </a:ext>
            </a:extLst>
          </p:cNvPr>
          <p:cNvGrpSpPr/>
          <p:nvPr/>
        </p:nvGrpSpPr>
        <p:grpSpPr>
          <a:xfrm>
            <a:off x="11141688" y="3119304"/>
            <a:ext cx="565200" cy="368640"/>
            <a:chOff x="11141688" y="3119304"/>
            <a:chExt cx="56520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618A6155-509F-4340-9564-13DBB20424D2}"/>
                    </a:ext>
                  </a:extLst>
                </p14:cNvPr>
                <p14:cNvContentPartPr/>
                <p14:nvPr/>
              </p14:nvContentPartPr>
              <p14:xfrm>
                <a:off x="11278848" y="3340344"/>
                <a:ext cx="352800" cy="3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618A6155-509F-4340-9564-13DBB20424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70208" y="3331704"/>
                  <a:ext cx="370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C0156116-28E3-44CB-8F04-6FBB2172F1A2}"/>
                    </a:ext>
                  </a:extLst>
                </p14:cNvPr>
                <p14:cNvContentPartPr/>
                <p14:nvPr/>
              </p14:nvContentPartPr>
              <p14:xfrm>
                <a:off x="11213328" y="3279504"/>
                <a:ext cx="75600" cy="12672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C0156116-28E3-44CB-8F04-6FBB2172F1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04328" y="3270504"/>
                  <a:ext cx="93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4CA01AAA-53C7-4872-8DCD-55A41FA8AB7A}"/>
                    </a:ext>
                  </a:extLst>
                </p14:cNvPr>
                <p14:cNvContentPartPr/>
                <p14:nvPr/>
              </p14:nvContentPartPr>
              <p14:xfrm>
                <a:off x="11141688" y="3119304"/>
                <a:ext cx="565200" cy="3686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4CA01AAA-53C7-4872-8DCD-55A41FA8AB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132688" y="3110304"/>
                  <a:ext cx="582840" cy="38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C3394E48-6AD7-47F7-9EE3-A2DA13DF6C7E}"/>
                  </a:ext>
                </a:extLst>
              </p14:cNvPr>
              <p14:cNvContentPartPr/>
              <p14:nvPr/>
            </p14:nvContentPartPr>
            <p14:xfrm>
              <a:off x="9283728" y="2349624"/>
              <a:ext cx="325080" cy="25092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C3394E48-6AD7-47F7-9EE3-A2DA13DF6C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74728" y="2340984"/>
                <a:ext cx="3427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6CB18114-1F4C-486A-9BA7-7D730893749C}"/>
                  </a:ext>
                </a:extLst>
              </p14:cNvPr>
              <p14:cNvContentPartPr/>
              <p14:nvPr/>
            </p14:nvContentPartPr>
            <p14:xfrm>
              <a:off x="7093128" y="2643744"/>
              <a:ext cx="415800" cy="26028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6CB18114-1F4C-486A-9BA7-7D73089374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84488" y="2634744"/>
                <a:ext cx="4334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C0FA72AE-1A10-4A90-BD73-243823986A6C}"/>
                  </a:ext>
                </a:extLst>
              </p14:cNvPr>
              <p14:cNvContentPartPr/>
              <p14:nvPr/>
            </p14:nvContentPartPr>
            <p14:xfrm>
              <a:off x="4995048" y="2716464"/>
              <a:ext cx="285120" cy="24768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C0FA72AE-1A10-4A90-BD73-243823986A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86048" y="2707464"/>
                <a:ext cx="3027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5833F357-FE68-4713-8BF0-936E7DC65993}"/>
                  </a:ext>
                </a:extLst>
              </p14:cNvPr>
              <p14:cNvContentPartPr/>
              <p14:nvPr/>
            </p14:nvContentPartPr>
            <p14:xfrm>
              <a:off x="4338048" y="3057024"/>
              <a:ext cx="223200" cy="16344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5833F357-FE68-4713-8BF0-936E7DC6599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9048" y="3048024"/>
                <a:ext cx="24084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Agrupar 22">
            <a:extLst>
              <a:ext uri="{FF2B5EF4-FFF2-40B4-BE49-F238E27FC236}">
                <a16:creationId xmlns:a16="http://schemas.microsoft.com/office/drawing/2014/main" id="{664875FF-772A-4A0E-9976-15B891C523E1}"/>
              </a:ext>
            </a:extLst>
          </p:cNvPr>
          <p:cNvGrpSpPr/>
          <p:nvPr/>
        </p:nvGrpSpPr>
        <p:grpSpPr>
          <a:xfrm>
            <a:off x="3387648" y="3023184"/>
            <a:ext cx="392760" cy="343080"/>
            <a:chOff x="3387648" y="3023184"/>
            <a:chExt cx="39276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634118B8-867B-4589-80DD-FD93FD96FA41}"/>
                    </a:ext>
                  </a:extLst>
                </p14:cNvPr>
                <p14:cNvContentPartPr/>
                <p14:nvPr/>
              </p14:nvContentPartPr>
              <p14:xfrm>
                <a:off x="3547488" y="3199224"/>
                <a:ext cx="138240" cy="8064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634118B8-867B-4589-80DD-FD93FD96FA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38848" y="3190224"/>
                  <a:ext cx="155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36476EA7-2BF0-4C3A-8281-545E53E7342C}"/>
                    </a:ext>
                  </a:extLst>
                </p14:cNvPr>
                <p14:cNvContentPartPr/>
                <p14:nvPr/>
              </p14:nvContentPartPr>
              <p14:xfrm>
                <a:off x="3517608" y="3181944"/>
                <a:ext cx="76680" cy="1238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36476EA7-2BF0-4C3A-8281-545E53E734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08968" y="3173304"/>
                  <a:ext cx="94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0506336E-93DB-4139-A921-2BB17C5C92FE}"/>
                    </a:ext>
                  </a:extLst>
                </p14:cNvPr>
                <p14:cNvContentPartPr/>
                <p14:nvPr/>
              </p14:nvContentPartPr>
              <p14:xfrm>
                <a:off x="3387648" y="3023184"/>
                <a:ext cx="392760" cy="34308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0506336E-93DB-4139-A921-2BB17C5C92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78648" y="3014184"/>
                  <a:ext cx="410400" cy="360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00222EBC-12FD-4579-BBF2-214EF97AE335}"/>
              </a:ext>
            </a:extLst>
          </p:cNvPr>
          <p:cNvSpPr/>
          <p:nvPr/>
        </p:nvSpPr>
        <p:spPr>
          <a:xfrm>
            <a:off x="9161212" y="1677192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D19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B644AF4-C708-4299-BFD7-A3D043AAED6F}"/>
              </a:ext>
            </a:extLst>
          </p:cNvPr>
          <p:cNvSpPr/>
          <p:nvPr/>
        </p:nvSpPr>
        <p:spPr>
          <a:xfrm>
            <a:off x="10993792" y="2553288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O22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0CC21AD-FE85-48AB-81C6-23A395F52F92}"/>
              </a:ext>
            </a:extLst>
          </p:cNvPr>
          <p:cNvSpPr/>
          <p:nvPr/>
        </p:nvSpPr>
        <p:spPr>
          <a:xfrm>
            <a:off x="6971185" y="2111435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O23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757988E-F314-4A1C-876A-CF727B43B630}"/>
              </a:ext>
            </a:extLst>
          </p:cNvPr>
          <p:cNvSpPr/>
          <p:nvPr/>
        </p:nvSpPr>
        <p:spPr>
          <a:xfrm>
            <a:off x="5422207" y="220640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D20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927995C-2F71-4112-9A6A-2E7EB5579490}"/>
              </a:ext>
            </a:extLst>
          </p:cNvPr>
          <p:cNvSpPr/>
          <p:nvPr/>
        </p:nvSpPr>
        <p:spPr>
          <a:xfrm>
            <a:off x="4173756" y="234827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D21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5A343BE-B6F6-47AD-B8FC-6E6909D99824}"/>
              </a:ext>
            </a:extLst>
          </p:cNvPr>
          <p:cNvSpPr/>
          <p:nvPr/>
        </p:nvSpPr>
        <p:spPr>
          <a:xfrm>
            <a:off x="2817877" y="2475084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O24</a:t>
            </a:r>
          </a:p>
        </p:txBody>
      </p:sp>
    </p:spTree>
    <p:extLst>
      <p:ext uri="{BB962C8B-B14F-4D97-AF65-F5344CB8AC3E}">
        <p14:creationId xmlns:p14="http://schemas.microsoft.com/office/powerpoint/2010/main" val="188677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76E8F5D-E48F-4DC6-9CBC-5D1747EEA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8" r="587" b="167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0B8AC5-2377-46D9-9752-B2A484E0CDF1}"/>
              </a:ext>
            </a:extLst>
          </p:cNvPr>
          <p:cNvSpPr/>
          <p:nvPr/>
        </p:nvSpPr>
        <p:spPr>
          <a:xfrm>
            <a:off x="1263004" y="5737185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AB7D1D-E06C-44A0-A3FF-8339EACCD816}"/>
              </a:ext>
            </a:extLst>
          </p:cNvPr>
          <p:cNvSpPr/>
          <p:nvPr/>
        </p:nvSpPr>
        <p:spPr>
          <a:xfrm>
            <a:off x="9621185" y="6871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AA6C64C-4379-440C-BD6A-A0004A1E5ADC}"/>
              </a:ext>
            </a:extLst>
          </p:cNvPr>
          <p:cNvGrpSpPr/>
          <p:nvPr/>
        </p:nvGrpSpPr>
        <p:grpSpPr>
          <a:xfrm>
            <a:off x="5107728" y="2547984"/>
            <a:ext cx="416160" cy="380880"/>
            <a:chOff x="5107728" y="2547984"/>
            <a:chExt cx="41616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3014C725-5415-4F48-BA1B-F3A53A9EB945}"/>
                    </a:ext>
                  </a:extLst>
                </p14:cNvPr>
                <p14:cNvContentPartPr/>
                <p14:nvPr/>
              </p14:nvContentPartPr>
              <p14:xfrm>
                <a:off x="5217888" y="2725824"/>
                <a:ext cx="250200" cy="777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3014C725-5415-4F48-BA1B-F3A53A9EB94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09248" y="2716824"/>
                  <a:ext cx="267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D9782EC8-20DB-41FD-923F-0A6D9BDBF0DE}"/>
                    </a:ext>
                  </a:extLst>
                </p14:cNvPr>
                <p14:cNvContentPartPr/>
                <p14:nvPr/>
              </p14:nvContentPartPr>
              <p14:xfrm>
                <a:off x="5189088" y="2767224"/>
                <a:ext cx="78480" cy="9900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D9782EC8-20DB-41FD-923F-0A6D9BDBF0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80088" y="2758584"/>
                  <a:ext cx="96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A9F6241C-6E96-4706-AFE7-646A22A84CA2}"/>
                    </a:ext>
                  </a:extLst>
                </p14:cNvPr>
                <p14:cNvContentPartPr/>
                <p14:nvPr/>
              </p14:nvContentPartPr>
              <p14:xfrm>
                <a:off x="5107728" y="2547984"/>
                <a:ext cx="416160" cy="38088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A9F6241C-6E96-4706-AFE7-646A22A84C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99088" y="2538984"/>
                  <a:ext cx="43380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684AF64-641B-4224-9DC4-4EF78C06E2FB}"/>
              </a:ext>
            </a:extLst>
          </p:cNvPr>
          <p:cNvGrpSpPr/>
          <p:nvPr/>
        </p:nvGrpSpPr>
        <p:grpSpPr>
          <a:xfrm>
            <a:off x="4668168" y="3059904"/>
            <a:ext cx="210240" cy="515520"/>
            <a:chOff x="4668168" y="3059904"/>
            <a:chExt cx="210240" cy="5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3B2FCE38-5467-4B0C-ACC8-3A7A9A88C8BC}"/>
                    </a:ext>
                  </a:extLst>
                </p14:cNvPr>
                <p14:cNvContentPartPr/>
                <p14:nvPr/>
              </p14:nvContentPartPr>
              <p14:xfrm>
                <a:off x="4762488" y="3170064"/>
                <a:ext cx="102240" cy="27432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3B2FCE38-5467-4B0C-ACC8-3A7A9A88C8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53488" y="3161064"/>
                  <a:ext cx="1198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6D0F09CC-DC27-4999-B4D5-CFEA80F56D02}"/>
                    </a:ext>
                  </a:extLst>
                </p14:cNvPr>
                <p14:cNvContentPartPr/>
                <p14:nvPr/>
              </p14:nvContentPartPr>
              <p14:xfrm>
                <a:off x="4730088" y="3328464"/>
                <a:ext cx="67680" cy="18288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6D0F09CC-DC27-4999-B4D5-CFEA80F56D0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21088" y="3319464"/>
                  <a:ext cx="85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C19D4B41-25C7-46A7-A451-4323D6ED11A4}"/>
                    </a:ext>
                  </a:extLst>
                </p14:cNvPr>
                <p14:cNvContentPartPr/>
                <p14:nvPr/>
              </p14:nvContentPartPr>
              <p14:xfrm>
                <a:off x="4668168" y="3059904"/>
                <a:ext cx="210240" cy="51552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C19D4B41-25C7-46A7-A451-4323D6ED11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59528" y="3050904"/>
                  <a:ext cx="22788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1B41955-8FEC-4E54-AEEF-B9208918BBA5}"/>
              </a:ext>
            </a:extLst>
          </p:cNvPr>
          <p:cNvGrpSpPr/>
          <p:nvPr/>
        </p:nvGrpSpPr>
        <p:grpSpPr>
          <a:xfrm>
            <a:off x="3960408" y="3682704"/>
            <a:ext cx="357480" cy="281160"/>
            <a:chOff x="3960408" y="3682704"/>
            <a:chExt cx="35748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229B7BA6-1632-4028-9210-910FFA1A856A}"/>
                    </a:ext>
                  </a:extLst>
                </p14:cNvPr>
                <p14:cNvContentPartPr/>
                <p14:nvPr/>
              </p14:nvContentPartPr>
              <p14:xfrm>
                <a:off x="4023408" y="3840384"/>
                <a:ext cx="194040" cy="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229B7BA6-1632-4028-9210-910FFA1A85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14408" y="3831744"/>
                  <a:ext cx="21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2F2E53F8-A626-4B3E-A422-3EBA332E3529}"/>
                    </a:ext>
                  </a:extLst>
                </p14:cNvPr>
                <p14:cNvContentPartPr/>
                <p14:nvPr/>
              </p14:nvContentPartPr>
              <p14:xfrm>
                <a:off x="4025568" y="3767304"/>
                <a:ext cx="60480" cy="579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2F2E53F8-A626-4B3E-A422-3EBA332E35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16928" y="3758664"/>
                  <a:ext cx="78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A1373150-C54E-4CFB-9693-A418C4CBCD27}"/>
                    </a:ext>
                  </a:extLst>
                </p14:cNvPr>
                <p14:cNvContentPartPr/>
                <p14:nvPr/>
              </p14:nvContentPartPr>
              <p14:xfrm>
                <a:off x="3960408" y="3682704"/>
                <a:ext cx="357480" cy="2811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A1373150-C54E-4CFB-9693-A418C4CBCD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51408" y="3673704"/>
                  <a:ext cx="375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A277E70C-9D08-4EDB-A555-1CCF44D680F8}"/>
                    </a:ext>
                  </a:extLst>
                </p14:cNvPr>
                <p14:cNvContentPartPr/>
                <p14:nvPr/>
              </p14:nvContentPartPr>
              <p14:xfrm>
                <a:off x="4011168" y="3791424"/>
                <a:ext cx="42120" cy="7848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A277E70C-9D08-4EDB-A555-1CCF44D680F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02528" y="3782784"/>
                  <a:ext cx="5976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2344B5B-45F2-4372-AFF0-99EA78DFB48B}"/>
              </a:ext>
            </a:extLst>
          </p:cNvPr>
          <p:cNvGrpSpPr/>
          <p:nvPr/>
        </p:nvGrpSpPr>
        <p:grpSpPr>
          <a:xfrm>
            <a:off x="3725688" y="4104984"/>
            <a:ext cx="214920" cy="235800"/>
            <a:chOff x="3725688" y="4104984"/>
            <a:chExt cx="2149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4ABAA93B-8618-468D-9162-52AF5FBD5853}"/>
                    </a:ext>
                  </a:extLst>
                </p14:cNvPr>
                <p14:cNvContentPartPr/>
                <p14:nvPr/>
              </p14:nvContentPartPr>
              <p14:xfrm>
                <a:off x="3725688" y="4104984"/>
                <a:ext cx="214920" cy="23580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4ABAA93B-8618-468D-9162-52AF5FBD58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16688" y="4095984"/>
                  <a:ext cx="232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B6136317-D181-4AAE-8163-586EF88C18C7}"/>
                    </a:ext>
                  </a:extLst>
                </p14:cNvPr>
                <p14:cNvContentPartPr/>
                <p14:nvPr/>
              </p14:nvContentPartPr>
              <p14:xfrm>
                <a:off x="3795528" y="4169424"/>
                <a:ext cx="56880" cy="11268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B6136317-D181-4AAE-8163-586EF88C18C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6888" y="4160424"/>
                  <a:ext cx="74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5BEA9770-38F4-4EAB-9E58-6C1FC34FBEDE}"/>
                    </a:ext>
                  </a:extLst>
                </p14:cNvPr>
                <p14:cNvContentPartPr/>
                <p14:nvPr/>
              </p14:nvContentPartPr>
              <p14:xfrm>
                <a:off x="3767088" y="4218384"/>
                <a:ext cx="43920" cy="10656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5BEA9770-38F4-4EAB-9E58-6C1FC34FBE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58088" y="4209384"/>
                  <a:ext cx="6156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3BC38D77-B6CB-4038-85B7-2C9DBBBA1BA1}"/>
                  </a:ext>
                </a:extLst>
              </p14:cNvPr>
              <p14:cNvContentPartPr/>
              <p14:nvPr/>
            </p14:nvContentPartPr>
            <p14:xfrm>
              <a:off x="1479288" y="5532384"/>
              <a:ext cx="278280" cy="19944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3BC38D77-B6CB-4038-85B7-2C9DBBBA1BA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70288" y="5523744"/>
                <a:ext cx="295920" cy="2170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tângulo 23">
            <a:extLst>
              <a:ext uri="{FF2B5EF4-FFF2-40B4-BE49-F238E27FC236}">
                <a16:creationId xmlns:a16="http://schemas.microsoft.com/office/drawing/2014/main" id="{74AF724A-8B4A-4B04-BE17-C0D7D65388EB}"/>
              </a:ext>
            </a:extLst>
          </p:cNvPr>
          <p:cNvSpPr/>
          <p:nvPr/>
        </p:nvSpPr>
        <p:spPr>
          <a:xfrm>
            <a:off x="4904032" y="200804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D22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CFD73F2-CEED-4FBC-8604-79B5D726AFAA}"/>
              </a:ext>
            </a:extLst>
          </p:cNvPr>
          <p:cNvSpPr/>
          <p:nvPr/>
        </p:nvSpPr>
        <p:spPr>
          <a:xfrm>
            <a:off x="3932392" y="287744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O25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2B1DAEC-B599-433B-B526-028373DA23B7}"/>
              </a:ext>
            </a:extLst>
          </p:cNvPr>
          <p:cNvSpPr/>
          <p:nvPr/>
        </p:nvSpPr>
        <p:spPr>
          <a:xfrm>
            <a:off x="3214502" y="3358064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D23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4436BED8-E2CD-40F0-A89F-021A5123B46C}"/>
              </a:ext>
            </a:extLst>
          </p:cNvPr>
          <p:cNvSpPr/>
          <p:nvPr/>
        </p:nvSpPr>
        <p:spPr>
          <a:xfrm>
            <a:off x="2877002" y="393405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O26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F2456B6-F0C7-4A7F-B7A2-F56284606EA9}"/>
              </a:ext>
            </a:extLst>
          </p:cNvPr>
          <p:cNvSpPr/>
          <p:nvPr/>
        </p:nvSpPr>
        <p:spPr>
          <a:xfrm>
            <a:off x="1472512" y="4890691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D24</a:t>
            </a:r>
          </a:p>
        </p:txBody>
      </p:sp>
    </p:spTree>
    <p:extLst>
      <p:ext uri="{BB962C8B-B14F-4D97-AF65-F5344CB8AC3E}">
        <p14:creationId xmlns:p14="http://schemas.microsoft.com/office/powerpoint/2010/main" val="210464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CA5D36-0C5B-4997-B32F-B682A0F06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2" t="12006" r="13299" b="26555"/>
          <a:stretch/>
        </p:blipFill>
        <p:spPr>
          <a:xfrm>
            <a:off x="-2437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1982CE-5D81-46CF-9BD5-6CE68A19FF11}"/>
              </a:ext>
            </a:extLst>
          </p:cNvPr>
          <p:cNvSpPr/>
          <p:nvPr/>
        </p:nvSpPr>
        <p:spPr>
          <a:xfrm>
            <a:off x="857903" y="2069903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3529B5-B360-4330-B7D7-D952C9D92538}"/>
              </a:ext>
            </a:extLst>
          </p:cNvPr>
          <p:cNvSpPr/>
          <p:nvPr/>
        </p:nvSpPr>
        <p:spPr>
          <a:xfrm>
            <a:off x="740699" y="142353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A3E1F8-7423-443F-A1B6-77D31191D02B}"/>
              </a:ext>
            </a:extLst>
          </p:cNvPr>
          <p:cNvSpPr/>
          <p:nvPr/>
        </p:nvSpPr>
        <p:spPr>
          <a:xfrm>
            <a:off x="1815295" y="67556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258855-FF43-4AED-90E9-D40579D51F9C}"/>
              </a:ext>
            </a:extLst>
          </p:cNvPr>
          <p:cNvSpPr/>
          <p:nvPr/>
        </p:nvSpPr>
        <p:spPr>
          <a:xfrm>
            <a:off x="3743652" y="65351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653106D-D354-4372-A166-6AA6083B47E8}"/>
              </a:ext>
            </a:extLst>
          </p:cNvPr>
          <p:cNvSpPr/>
          <p:nvPr/>
        </p:nvSpPr>
        <p:spPr>
          <a:xfrm>
            <a:off x="10324888" y="1252283"/>
            <a:ext cx="1032195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D2 - 4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5308FE9-C530-44B7-BF6A-405C06FC38AD}"/>
              </a:ext>
            </a:extLst>
          </p:cNvPr>
          <p:cNvSpPr/>
          <p:nvPr/>
        </p:nvSpPr>
        <p:spPr>
          <a:xfrm>
            <a:off x="646595" y="2928648"/>
            <a:ext cx="686970" cy="385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O3 - 4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D4C4D5-6901-43DE-B76B-4E04B76B8480}"/>
              </a:ext>
            </a:extLst>
          </p:cNvPr>
          <p:cNvSpPr/>
          <p:nvPr/>
        </p:nvSpPr>
        <p:spPr>
          <a:xfrm>
            <a:off x="4225145" y="730545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129041D-A745-4F1D-B03B-7D1FE9F02652}"/>
              </a:ext>
            </a:extLst>
          </p:cNvPr>
          <p:cNvSpPr/>
          <p:nvPr/>
        </p:nvSpPr>
        <p:spPr>
          <a:xfrm>
            <a:off x="10640643" y="812729"/>
            <a:ext cx="521611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A8027F-8E2E-4018-851E-70C4A9E5E4FD}"/>
              </a:ext>
            </a:extLst>
          </p:cNvPr>
          <p:cNvSpPr/>
          <p:nvPr/>
        </p:nvSpPr>
        <p:spPr>
          <a:xfrm>
            <a:off x="4721685" y="85230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52A066-95B3-4228-BD0C-5A2BFAE22F71}"/>
              </a:ext>
            </a:extLst>
          </p:cNvPr>
          <p:cNvSpPr/>
          <p:nvPr/>
        </p:nvSpPr>
        <p:spPr>
          <a:xfrm>
            <a:off x="5177984" y="119927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5E3B6CEE-8D39-461E-8CAD-242F2F689B2F}"/>
                  </a:ext>
                </a:extLst>
              </p14:cNvPr>
              <p14:cNvContentPartPr/>
              <p14:nvPr/>
            </p14:nvContentPartPr>
            <p14:xfrm>
              <a:off x="6524775" y="1990545"/>
              <a:ext cx="360" cy="36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5E3B6CEE-8D39-461E-8CAD-242F2F689B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15775" y="198154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BE24CF58-F454-4A0D-9F7A-D5F8CBB7CDDF}"/>
              </a:ext>
            </a:extLst>
          </p:cNvPr>
          <p:cNvSpPr/>
          <p:nvPr/>
        </p:nvSpPr>
        <p:spPr>
          <a:xfrm>
            <a:off x="5377193" y="2291395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58E3200E-7F85-4CF5-BA78-593ECB62B7B8}"/>
              </a:ext>
            </a:extLst>
          </p:cNvPr>
          <p:cNvSpPr/>
          <p:nvPr/>
        </p:nvSpPr>
        <p:spPr>
          <a:xfrm>
            <a:off x="10438344" y="2504566"/>
            <a:ext cx="80528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O9 - 12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F5E3D3CD-FE32-41E7-9EB6-39A988D1F660}"/>
              </a:ext>
            </a:extLst>
          </p:cNvPr>
          <p:cNvSpPr/>
          <p:nvPr/>
        </p:nvSpPr>
        <p:spPr>
          <a:xfrm>
            <a:off x="10172646" y="3440807"/>
            <a:ext cx="935994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D10 - 11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3CBD83-BC05-4216-92EA-2C0509206536}"/>
              </a:ext>
            </a:extLst>
          </p:cNvPr>
          <p:cNvSpPr/>
          <p:nvPr/>
        </p:nvSpPr>
        <p:spPr>
          <a:xfrm>
            <a:off x="4721685" y="443120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C3D4A63-608F-45AE-A45B-EC0E1C44B36F}"/>
              </a:ext>
            </a:extLst>
          </p:cNvPr>
          <p:cNvSpPr/>
          <p:nvPr/>
        </p:nvSpPr>
        <p:spPr>
          <a:xfrm>
            <a:off x="3618961" y="492592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64B2D15-17C1-480A-BB34-2AA8E990A822}"/>
              </a:ext>
            </a:extLst>
          </p:cNvPr>
          <p:cNvSpPr/>
          <p:nvPr/>
        </p:nvSpPr>
        <p:spPr>
          <a:xfrm>
            <a:off x="4222973" y="1250564"/>
            <a:ext cx="935994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D15 - 16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C2EC6C13-1B13-45F7-9F98-C2DEBDC88572}"/>
              </a:ext>
            </a:extLst>
          </p:cNvPr>
          <p:cNvSpPr/>
          <p:nvPr/>
        </p:nvSpPr>
        <p:spPr>
          <a:xfrm>
            <a:off x="10372987" y="113807"/>
            <a:ext cx="935994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O13 - 14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0FD0F4-139A-4AE1-B52F-3E6E7C16CBA2}"/>
              </a:ext>
            </a:extLst>
          </p:cNvPr>
          <p:cNvSpPr/>
          <p:nvPr/>
        </p:nvSpPr>
        <p:spPr>
          <a:xfrm>
            <a:off x="2959331" y="5288122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DCBAD5C-459B-4FC8-B96B-021D60E2D3B2}"/>
              </a:ext>
            </a:extLst>
          </p:cNvPr>
          <p:cNvSpPr/>
          <p:nvPr/>
        </p:nvSpPr>
        <p:spPr>
          <a:xfrm>
            <a:off x="5593038" y="1945909"/>
            <a:ext cx="616654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D14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42DAFCED-1371-4442-A378-AD2B01EF9356}"/>
              </a:ext>
            </a:extLst>
          </p:cNvPr>
          <p:cNvSpPr/>
          <p:nvPr/>
        </p:nvSpPr>
        <p:spPr>
          <a:xfrm>
            <a:off x="4993101" y="880146"/>
            <a:ext cx="568809" cy="313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O20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60F0356E-689A-465F-9088-2FB6842C94C6}"/>
              </a:ext>
            </a:extLst>
          </p:cNvPr>
          <p:cNvSpPr/>
          <p:nvPr/>
        </p:nvSpPr>
        <p:spPr>
          <a:xfrm>
            <a:off x="2535583" y="368297"/>
            <a:ext cx="935994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O22 - 24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EE61EE6-B78B-4E85-B3B5-33195B38BB75}"/>
              </a:ext>
            </a:extLst>
          </p:cNvPr>
          <p:cNvSpPr/>
          <p:nvPr/>
        </p:nvSpPr>
        <p:spPr>
          <a:xfrm>
            <a:off x="4528550" y="171820"/>
            <a:ext cx="630418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D17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9E19260-0521-4C19-9972-81635ECE7337}"/>
              </a:ext>
            </a:extLst>
          </p:cNvPr>
          <p:cNvSpPr/>
          <p:nvPr/>
        </p:nvSpPr>
        <p:spPr>
          <a:xfrm>
            <a:off x="1607821" y="4962835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8C4B806-44E1-4DDA-9C13-3888C161BE8F}"/>
              </a:ext>
            </a:extLst>
          </p:cNvPr>
          <p:cNvSpPr/>
          <p:nvPr/>
        </p:nvSpPr>
        <p:spPr>
          <a:xfrm>
            <a:off x="1609454" y="455271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7F61D130-379D-45CB-A800-31C5C571CD92}"/>
              </a:ext>
            </a:extLst>
          </p:cNvPr>
          <p:cNvSpPr/>
          <p:nvPr/>
        </p:nvSpPr>
        <p:spPr>
          <a:xfrm>
            <a:off x="4515247" y="531539"/>
            <a:ext cx="568809" cy="313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O21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B718431A-6DC7-45C0-B792-BA8696BA3459}"/>
              </a:ext>
            </a:extLst>
          </p:cNvPr>
          <p:cNvSpPr/>
          <p:nvPr/>
        </p:nvSpPr>
        <p:spPr>
          <a:xfrm>
            <a:off x="3680994" y="957500"/>
            <a:ext cx="616654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D18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F136A810-7DE9-494D-8F06-4AB650A7821B}"/>
              </a:ext>
            </a:extLst>
          </p:cNvPr>
          <p:cNvSpPr/>
          <p:nvPr/>
        </p:nvSpPr>
        <p:spPr>
          <a:xfrm>
            <a:off x="2529695" y="906382"/>
            <a:ext cx="892489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D19 - 21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B443BF2A-D294-4E1C-A042-D5BC63163AB5}"/>
              </a:ext>
            </a:extLst>
          </p:cNvPr>
          <p:cNvSpPr/>
          <p:nvPr/>
        </p:nvSpPr>
        <p:spPr>
          <a:xfrm>
            <a:off x="1072739" y="1747561"/>
            <a:ext cx="719848" cy="346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O1 - 2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F0E38F7-F791-4590-9033-5C69ACD0ACD8}"/>
              </a:ext>
            </a:extLst>
          </p:cNvPr>
          <p:cNvSpPr/>
          <p:nvPr/>
        </p:nvSpPr>
        <p:spPr>
          <a:xfrm>
            <a:off x="373426" y="1794486"/>
            <a:ext cx="484477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974E109-62D8-4E59-83AE-6E13E1CBDDD0}"/>
              </a:ext>
            </a:extLst>
          </p:cNvPr>
          <p:cNvSpPr/>
          <p:nvPr/>
        </p:nvSpPr>
        <p:spPr>
          <a:xfrm>
            <a:off x="1792588" y="2890967"/>
            <a:ext cx="719848" cy="346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D2 - 3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73C4355-3D65-496E-85D1-5CEA29C4DAAD}"/>
              </a:ext>
            </a:extLst>
          </p:cNvPr>
          <p:cNvSpPr/>
          <p:nvPr/>
        </p:nvSpPr>
        <p:spPr>
          <a:xfrm>
            <a:off x="1107285" y="4664411"/>
            <a:ext cx="435268" cy="385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D4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17DBD46-C9F4-4720-BF8A-435E5F9F3A12}"/>
              </a:ext>
            </a:extLst>
          </p:cNvPr>
          <p:cNvSpPr/>
          <p:nvPr/>
        </p:nvSpPr>
        <p:spPr>
          <a:xfrm>
            <a:off x="2098362" y="4732881"/>
            <a:ext cx="435268" cy="346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O5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6A3E91A-80C8-44DA-BFBE-4AB265343294}"/>
              </a:ext>
            </a:extLst>
          </p:cNvPr>
          <p:cNvSpPr/>
          <p:nvPr/>
        </p:nvSpPr>
        <p:spPr>
          <a:xfrm>
            <a:off x="1506759" y="6131978"/>
            <a:ext cx="77699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D5 - 7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90482F7-13C5-43B1-8881-56AE97FD7935}"/>
              </a:ext>
            </a:extLst>
          </p:cNvPr>
          <p:cNvSpPr/>
          <p:nvPr/>
        </p:nvSpPr>
        <p:spPr>
          <a:xfrm>
            <a:off x="2731438" y="5813167"/>
            <a:ext cx="779069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O6 - 9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85E1685-F373-4E52-BCEA-3BCC03D0FFA9}"/>
              </a:ext>
            </a:extLst>
          </p:cNvPr>
          <p:cNvSpPr/>
          <p:nvPr/>
        </p:nvSpPr>
        <p:spPr>
          <a:xfrm>
            <a:off x="3547613" y="5271637"/>
            <a:ext cx="570111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O10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4DA7789-07FB-46A6-A857-4126B1E2354E}"/>
              </a:ext>
            </a:extLst>
          </p:cNvPr>
          <p:cNvSpPr/>
          <p:nvPr/>
        </p:nvSpPr>
        <p:spPr>
          <a:xfrm>
            <a:off x="3167338" y="4987667"/>
            <a:ext cx="435269" cy="274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D8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083F502-F59E-44C5-B9A9-69B2EFA82570}"/>
              </a:ext>
            </a:extLst>
          </p:cNvPr>
          <p:cNvSpPr/>
          <p:nvPr/>
        </p:nvSpPr>
        <p:spPr>
          <a:xfrm>
            <a:off x="623425" y="880958"/>
            <a:ext cx="983673" cy="298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D22 - 24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1FB775E-8EDB-4702-B428-FF68EACE7EA6}"/>
              </a:ext>
            </a:extLst>
          </p:cNvPr>
          <p:cNvSpPr/>
          <p:nvPr/>
        </p:nvSpPr>
        <p:spPr>
          <a:xfrm>
            <a:off x="1494468" y="1188473"/>
            <a:ext cx="983673" cy="346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O25 - 26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766D5F29-A22F-472A-9423-82719FDE4124}"/>
              </a:ext>
            </a:extLst>
          </p:cNvPr>
          <p:cNvSpPr/>
          <p:nvPr/>
        </p:nvSpPr>
        <p:spPr>
          <a:xfrm>
            <a:off x="4341448" y="4960851"/>
            <a:ext cx="934912" cy="3006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O11 - 14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A5C59318-3784-42F6-A886-077F56808D75}"/>
              </a:ext>
            </a:extLst>
          </p:cNvPr>
          <p:cNvSpPr/>
          <p:nvPr/>
        </p:nvSpPr>
        <p:spPr>
          <a:xfrm>
            <a:off x="3918903" y="4439406"/>
            <a:ext cx="802782" cy="3787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D9 - 10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AC4D069C-91E1-47E5-BEEF-F73AE73A8C7C}"/>
              </a:ext>
            </a:extLst>
          </p:cNvPr>
          <p:cNvSpPr/>
          <p:nvPr/>
        </p:nvSpPr>
        <p:spPr>
          <a:xfrm>
            <a:off x="5653264" y="3692425"/>
            <a:ext cx="893975" cy="360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D11 - 13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CF01D3C9-1CB2-400B-BF56-12C8DA673759}"/>
              </a:ext>
            </a:extLst>
          </p:cNvPr>
          <p:cNvSpPr/>
          <p:nvPr/>
        </p:nvSpPr>
        <p:spPr>
          <a:xfrm>
            <a:off x="5722955" y="3291839"/>
            <a:ext cx="973475" cy="274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O15 - 16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D58E4B-75A5-449E-9492-736E0AB99261}"/>
              </a:ext>
            </a:extLst>
          </p:cNvPr>
          <p:cNvGrpSpPr/>
          <p:nvPr/>
        </p:nvGrpSpPr>
        <p:grpSpPr>
          <a:xfrm>
            <a:off x="5598704" y="993193"/>
            <a:ext cx="651240" cy="907560"/>
            <a:chOff x="5598704" y="993193"/>
            <a:chExt cx="651240" cy="90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0717B6C1-A713-4E25-AE6E-B007E6E9BB3E}"/>
                    </a:ext>
                  </a:extLst>
                </p14:cNvPr>
                <p14:cNvContentPartPr/>
                <p14:nvPr/>
              </p14:nvContentPartPr>
              <p14:xfrm>
                <a:off x="5640464" y="1078513"/>
                <a:ext cx="609480" cy="82224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0717B6C1-A713-4E25-AE6E-B007E6E9BB3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31464" y="1069513"/>
                  <a:ext cx="6271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BFE70C6C-65A6-4829-A506-FE5D167E1DF4}"/>
                    </a:ext>
                  </a:extLst>
                </p14:cNvPr>
                <p14:cNvContentPartPr/>
                <p14:nvPr/>
              </p14:nvContentPartPr>
              <p14:xfrm>
                <a:off x="5613464" y="1017673"/>
                <a:ext cx="108360" cy="20628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BFE70C6C-65A6-4829-A506-FE5D167E1DF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04464" y="1009033"/>
                  <a:ext cx="126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8661D140-5E72-4DBB-B7D5-6E0858E5A954}"/>
                    </a:ext>
                  </a:extLst>
                </p14:cNvPr>
                <p14:cNvContentPartPr/>
                <p14:nvPr/>
              </p14:nvContentPartPr>
              <p14:xfrm>
                <a:off x="5676824" y="1001473"/>
                <a:ext cx="245880" cy="327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8661D140-5E72-4DBB-B7D5-6E0858E5A9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68184" y="992833"/>
                  <a:ext cx="263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62190320-FE59-47E0-98C7-3763FEDF63EF}"/>
                    </a:ext>
                  </a:extLst>
                </p14:cNvPr>
                <p14:cNvContentPartPr/>
                <p14:nvPr/>
              </p14:nvContentPartPr>
              <p14:xfrm>
                <a:off x="5598704" y="993193"/>
                <a:ext cx="150120" cy="900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62190320-FE59-47E0-98C7-3763FEDF63E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90064" y="984553"/>
                  <a:ext cx="167760" cy="26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02092A7C-84AD-43DE-8FD4-AE7851B0116A}"/>
              </a:ext>
            </a:extLst>
          </p:cNvPr>
          <p:cNvSpPr/>
          <p:nvPr/>
        </p:nvSpPr>
        <p:spPr>
          <a:xfrm>
            <a:off x="7586573" y="543369"/>
            <a:ext cx="1567354" cy="57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Crescente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B41A5BB-1B2E-43B3-8354-CAFF1FE4691A}"/>
              </a:ext>
            </a:extLst>
          </p:cNvPr>
          <p:cNvGrpSpPr/>
          <p:nvPr/>
        </p:nvGrpSpPr>
        <p:grpSpPr>
          <a:xfrm>
            <a:off x="225968" y="603667"/>
            <a:ext cx="285840" cy="554040"/>
            <a:chOff x="225968" y="603667"/>
            <a:chExt cx="28584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2046AE6B-1B09-40E0-8F37-5505804DFCD9}"/>
                    </a:ext>
                  </a:extLst>
                </p14:cNvPr>
                <p14:cNvContentPartPr/>
                <p14:nvPr/>
              </p14:nvContentPartPr>
              <p14:xfrm>
                <a:off x="325688" y="603667"/>
                <a:ext cx="186120" cy="528120"/>
              </p14:xfrm>
            </p:contentPart>
          </mc:Choice>
          <mc:Fallback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2046AE6B-1B09-40E0-8F37-5505804DFCD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6688" y="594667"/>
                  <a:ext cx="20376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115D76D2-FBE4-49C4-BC7F-7003B75C8067}"/>
                    </a:ext>
                  </a:extLst>
                </p14:cNvPr>
                <p14:cNvContentPartPr/>
                <p14:nvPr/>
              </p14:nvContentPartPr>
              <p14:xfrm>
                <a:off x="225968" y="955747"/>
                <a:ext cx="153360" cy="201960"/>
              </p14:xfrm>
            </p:contentPart>
          </mc:Choice>
          <mc:Fallback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115D76D2-FBE4-49C4-BC7F-7003B75C806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7328" y="947107"/>
                  <a:ext cx="1710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1CDA2B4-BE9F-46DB-9734-D7421C5EBF3F}"/>
              </a:ext>
            </a:extLst>
          </p:cNvPr>
          <p:cNvGrpSpPr/>
          <p:nvPr/>
        </p:nvGrpSpPr>
        <p:grpSpPr>
          <a:xfrm>
            <a:off x="696128" y="4454227"/>
            <a:ext cx="279360" cy="1017000"/>
            <a:chOff x="696128" y="4454227"/>
            <a:chExt cx="279360" cy="10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F9D11A1B-48E4-4E09-B926-B533981DB57E}"/>
                    </a:ext>
                  </a:extLst>
                </p14:cNvPr>
                <p14:cNvContentPartPr/>
                <p14:nvPr/>
              </p14:nvContentPartPr>
              <p14:xfrm>
                <a:off x="696128" y="4454227"/>
                <a:ext cx="213120" cy="943920"/>
              </p14:xfrm>
            </p:contentPart>
          </mc:Choice>
          <mc:Fallback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F9D11A1B-48E4-4E09-B926-B533981DB57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7128" y="4445587"/>
                  <a:ext cx="23076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D1914FF9-E319-434C-9CC7-E2480A06EF17}"/>
                    </a:ext>
                  </a:extLst>
                </p14:cNvPr>
                <p14:cNvContentPartPr/>
                <p14:nvPr/>
              </p14:nvContentPartPr>
              <p14:xfrm>
                <a:off x="779648" y="5217067"/>
                <a:ext cx="195840" cy="254160"/>
              </p14:xfrm>
            </p:contentPart>
          </mc:Choice>
          <mc:Fallback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D1914FF9-E319-434C-9CC7-E2480A06EF1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1008" y="5208067"/>
                  <a:ext cx="213480" cy="27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Retângulo 58">
            <a:extLst>
              <a:ext uri="{FF2B5EF4-FFF2-40B4-BE49-F238E27FC236}">
                <a16:creationId xmlns:a16="http://schemas.microsoft.com/office/drawing/2014/main" id="{A5DC5321-1549-4DBB-A2D5-0C370AF7AC6C}"/>
              </a:ext>
            </a:extLst>
          </p:cNvPr>
          <p:cNvSpPr/>
          <p:nvPr/>
        </p:nvSpPr>
        <p:spPr>
          <a:xfrm>
            <a:off x="4474527" y="1881227"/>
            <a:ext cx="973475" cy="274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O18 - 19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6A9062FE-4119-464B-9C09-27943DF7FD63}"/>
                  </a:ext>
                </a:extLst>
              </p14:cNvPr>
              <p14:cNvContentPartPr/>
              <p14:nvPr/>
            </p14:nvContentPartPr>
            <p14:xfrm>
              <a:off x="5032929" y="1082548"/>
              <a:ext cx="28080" cy="284040"/>
            </p14:xfrm>
          </p:contentPart>
        </mc:Choice>
        <mc:Fallback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6A9062FE-4119-464B-9C09-27943DF7FD6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23929" y="1073548"/>
                <a:ext cx="457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A12901FA-C8A7-4D9B-ADCF-C0E6CC1ED01C}"/>
                  </a:ext>
                </a:extLst>
              </p14:cNvPr>
              <p14:cNvContentPartPr/>
              <p14:nvPr/>
            </p14:nvContentPartPr>
            <p14:xfrm>
              <a:off x="4589409" y="230428"/>
              <a:ext cx="360" cy="896040"/>
            </p14:xfrm>
          </p:contentPart>
        </mc:Choice>
        <mc:Fallback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A12901FA-C8A7-4D9B-ADCF-C0E6CC1ED01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80769" y="221428"/>
                <a:ext cx="18000" cy="9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26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16E6F9-A33A-4AD3-8ED5-E1B5A1FFB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1" r="31682" b="5674"/>
          <a:stretch/>
        </p:blipFill>
        <p:spPr>
          <a:xfrm>
            <a:off x="3142034" y="0"/>
            <a:ext cx="553918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A8FDCAB-E84B-422B-AEFE-F5B0E3378241}"/>
              </a:ext>
            </a:extLst>
          </p:cNvPr>
          <p:cNvSpPr/>
          <p:nvPr/>
        </p:nvSpPr>
        <p:spPr>
          <a:xfrm>
            <a:off x="7260548" y="618767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094BAF-7332-4067-B223-30E688E9251E}"/>
              </a:ext>
            </a:extLst>
          </p:cNvPr>
          <p:cNvSpPr/>
          <p:nvPr/>
        </p:nvSpPr>
        <p:spPr>
          <a:xfrm>
            <a:off x="6096000" y="17296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EC3F338-3AC0-4528-9DC2-42DA0AF9BF17}"/>
              </a:ext>
            </a:extLst>
          </p:cNvPr>
          <p:cNvSpPr/>
          <p:nvPr/>
        </p:nvSpPr>
        <p:spPr>
          <a:xfrm>
            <a:off x="4683229" y="1164684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CB1F7CD4-B0CB-43C4-BD71-9D380CC1719F}"/>
                  </a:ext>
                </a:extLst>
              </p14:cNvPr>
              <p14:cNvContentPartPr/>
              <p14:nvPr/>
            </p14:nvContentPartPr>
            <p14:xfrm>
              <a:off x="5478379" y="1376308"/>
              <a:ext cx="235800" cy="23940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CB1F7CD4-B0CB-43C4-BD71-9D380CC171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9379" y="1367668"/>
                <a:ext cx="253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FAB2BF8B-E27A-4F79-902B-03E4F4356AA5}"/>
                  </a:ext>
                </a:extLst>
              </p14:cNvPr>
              <p14:cNvContentPartPr/>
              <p14:nvPr/>
            </p14:nvContentPartPr>
            <p14:xfrm>
              <a:off x="5626339" y="3912868"/>
              <a:ext cx="216720" cy="16416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FAB2BF8B-E27A-4F79-902B-03E4F4356A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7339" y="3903868"/>
                <a:ext cx="2343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4F0AE6F3-B1C6-4BA6-A966-13B02177216C}"/>
                  </a:ext>
                </a:extLst>
              </p14:cNvPr>
              <p14:cNvContentPartPr/>
              <p14:nvPr/>
            </p14:nvContentPartPr>
            <p14:xfrm>
              <a:off x="6140419" y="4713148"/>
              <a:ext cx="342360" cy="25884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4F0AE6F3-B1C6-4BA6-A966-13B0217721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31779" y="4704508"/>
                <a:ext cx="36000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D1EB232D-1C3E-4D9C-B699-2012C5AC9605}"/>
              </a:ext>
            </a:extLst>
          </p:cNvPr>
          <p:cNvSpPr/>
          <p:nvPr/>
        </p:nvSpPr>
        <p:spPr>
          <a:xfrm>
            <a:off x="5739247" y="5238458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7944B-3CAF-40D8-9414-4BE1ABB8DBFF}"/>
              </a:ext>
            </a:extLst>
          </p:cNvPr>
          <p:cNvSpPr/>
          <p:nvPr/>
        </p:nvSpPr>
        <p:spPr>
          <a:xfrm>
            <a:off x="4852303" y="3358948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39E9956F-EF96-4B08-91C2-B1400966DBAE}"/>
                  </a:ext>
                </a:extLst>
              </p14:cNvPr>
              <p14:cNvContentPartPr/>
              <p14:nvPr/>
            </p14:nvContentPartPr>
            <p14:xfrm>
              <a:off x="-115661" y="3745828"/>
              <a:ext cx="360" cy="3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39E9956F-EF96-4B08-91C2-B1400966DB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24301" y="37371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92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5B0BCB-E0C5-4879-BEBB-5312820A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890"/>
          <a:stretch/>
        </p:blipFill>
        <p:spPr>
          <a:xfrm>
            <a:off x="928474" y="0"/>
            <a:ext cx="1033505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FEDC25A-2E6D-40E4-9E0A-B5020F56FF86}"/>
              </a:ext>
            </a:extLst>
          </p:cNvPr>
          <p:cNvSpPr/>
          <p:nvPr/>
        </p:nvSpPr>
        <p:spPr>
          <a:xfrm>
            <a:off x="4965391" y="65836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3990F6-2612-490F-A351-DC0FA1FD2977}"/>
              </a:ext>
            </a:extLst>
          </p:cNvPr>
          <p:cNvSpPr/>
          <p:nvPr/>
        </p:nvSpPr>
        <p:spPr>
          <a:xfrm>
            <a:off x="3022503" y="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FCF13D3-1F9D-4564-9EE9-98458CF52831}"/>
              </a:ext>
            </a:extLst>
          </p:cNvPr>
          <p:cNvSpPr/>
          <p:nvPr/>
        </p:nvSpPr>
        <p:spPr>
          <a:xfrm>
            <a:off x="2702820" y="1185414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DF3DC830-CA66-4CB2-918C-C9A74675F551}"/>
                  </a:ext>
                </a:extLst>
              </p14:cNvPr>
              <p14:cNvContentPartPr/>
              <p14:nvPr/>
            </p14:nvContentPartPr>
            <p14:xfrm>
              <a:off x="3586219" y="1331186"/>
              <a:ext cx="360" cy="12348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DF3DC830-CA66-4CB2-918C-C9A74675F5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7219" y="1322546"/>
                <a:ext cx="180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8F6D9175-4566-4727-8EEB-936FFBE16512}"/>
                  </a:ext>
                </a:extLst>
              </p14:cNvPr>
              <p14:cNvContentPartPr/>
              <p14:nvPr/>
            </p14:nvContentPartPr>
            <p14:xfrm>
              <a:off x="3488299" y="1421186"/>
              <a:ext cx="142200" cy="8604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8F6D9175-4566-4727-8EEB-936FFBE16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9659" y="1412546"/>
                <a:ext cx="1598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6700D172-6EE3-4DD5-ABD1-478D300D0CFB}"/>
                  </a:ext>
                </a:extLst>
              </p14:cNvPr>
              <p14:cNvContentPartPr/>
              <p14:nvPr/>
            </p14:nvContentPartPr>
            <p14:xfrm>
              <a:off x="3443299" y="1295906"/>
              <a:ext cx="252000" cy="23004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6700D172-6EE3-4DD5-ABD1-478D300D0C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34659" y="1287266"/>
                <a:ext cx="269640" cy="2476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3461F44E-1B7F-4787-9E52-C6EDF4075744}"/>
              </a:ext>
            </a:extLst>
          </p:cNvPr>
          <p:cNvSpPr/>
          <p:nvPr/>
        </p:nvSpPr>
        <p:spPr>
          <a:xfrm>
            <a:off x="2702820" y="1792403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O3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5B9B5F0-2D6D-421C-BACE-7285E79241C7}"/>
              </a:ext>
            </a:extLst>
          </p:cNvPr>
          <p:cNvGrpSpPr/>
          <p:nvPr/>
        </p:nvGrpSpPr>
        <p:grpSpPr>
          <a:xfrm>
            <a:off x="3603499" y="1497866"/>
            <a:ext cx="302400" cy="266040"/>
            <a:chOff x="3603499" y="1497866"/>
            <a:chExt cx="30240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F46E4705-A5A6-4670-AFF4-735782CCE64F}"/>
                    </a:ext>
                  </a:extLst>
                </p14:cNvPr>
                <p14:cNvContentPartPr/>
                <p14:nvPr/>
              </p14:nvContentPartPr>
              <p14:xfrm>
                <a:off x="3639499" y="1649066"/>
                <a:ext cx="159120" cy="1980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F46E4705-A5A6-4670-AFF4-735782CCE6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30499" y="1640066"/>
                  <a:ext cx="176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1B1A3927-E94D-40CC-BDC8-4911E650157C}"/>
                    </a:ext>
                  </a:extLst>
                </p14:cNvPr>
                <p14:cNvContentPartPr/>
                <p14:nvPr/>
              </p14:nvContentPartPr>
              <p14:xfrm>
                <a:off x="3717619" y="1579946"/>
                <a:ext cx="118440" cy="1839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1B1A3927-E94D-40CC-BDC8-4911E65015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08979" y="1571306"/>
                  <a:ext cx="136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0E7127F2-1D60-4EA6-8E4B-15C8CD2E8152}"/>
                    </a:ext>
                  </a:extLst>
                </p14:cNvPr>
                <p14:cNvContentPartPr/>
                <p14:nvPr/>
              </p14:nvContentPartPr>
              <p14:xfrm>
                <a:off x="3603499" y="1497866"/>
                <a:ext cx="302400" cy="24336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0E7127F2-1D60-4EA6-8E4B-15C8CD2E815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94499" y="1489226"/>
                  <a:ext cx="32004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BB5FEDF0-B0F0-4CA8-9548-6CCDF5DF2B9D}"/>
                  </a:ext>
                </a:extLst>
              </p14:cNvPr>
              <p14:cNvContentPartPr/>
              <p14:nvPr/>
            </p14:nvContentPartPr>
            <p14:xfrm>
              <a:off x="4411339" y="3523946"/>
              <a:ext cx="54000" cy="6192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BB5FEDF0-B0F0-4CA8-9548-6CCDF5DF2B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02699" y="3515306"/>
                <a:ext cx="716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56B311FD-63CA-4FB4-956C-510720B0E370}"/>
                  </a:ext>
                </a:extLst>
              </p14:cNvPr>
              <p14:cNvContentPartPr/>
              <p14:nvPr/>
            </p14:nvContentPartPr>
            <p14:xfrm>
              <a:off x="4374619" y="3532946"/>
              <a:ext cx="72000" cy="12492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56B311FD-63CA-4FB4-956C-510720B0E3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65979" y="3523946"/>
                <a:ext cx="896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09992556-09EB-4028-8E84-847811B57A6A}"/>
                  </a:ext>
                </a:extLst>
              </p14:cNvPr>
              <p14:cNvContentPartPr/>
              <p14:nvPr/>
            </p14:nvContentPartPr>
            <p14:xfrm>
              <a:off x="4313419" y="3389666"/>
              <a:ext cx="232920" cy="23292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09992556-09EB-4028-8E84-847811B57A6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04779" y="3381026"/>
                <a:ext cx="2505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0F67755E-3B36-4879-BE8C-CA0ABA2E46D8}"/>
                  </a:ext>
                </a:extLst>
              </p14:cNvPr>
              <p14:cNvContentPartPr/>
              <p14:nvPr/>
            </p14:nvContentPartPr>
            <p14:xfrm>
              <a:off x="26179" y="1446746"/>
              <a:ext cx="360" cy="36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0F67755E-3B36-4879-BE8C-CA0ABA2E46D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179" y="143774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Retângulo 48">
            <a:extLst>
              <a:ext uri="{FF2B5EF4-FFF2-40B4-BE49-F238E27FC236}">
                <a16:creationId xmlns:a16="http://schemas.microsoft.com/office/drawing/2014/main" id="{7662DF19-172F-40C9-A60A-82FAD493031B}"/>
              </a:ext>
            </a:extLst>
          </p:cNvPr>
          <p:cNvSpPr/>
          <p:nvPr/>
        </p:nvSpPr>
        <p:spPr>
          <a:xfrm>
            <a:off x="3761822" y="2946633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EC81F71D-7AF6-4F7F-A94D-D213335F2FCE}"/>
              </a:ext>
            </a:extLst>
          </p:cNvPr>
          <p:cNvSpPr/>
          <p:nvPr/>
        </p:nvSpPr>
        <p:spPr>
          <a:xfrm>
            <a:off x="4000381" y="3928340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O4</a:t>
            </a: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3E935102-1539-4C60-9C07-7F65024A2722}"/>
              </a:ext>
            </a:extLst>
          </p:cNvPr>
          <p:cNvGrpSpPr/>
          <p:nvPr/>
        </p:nvGrpSpPr>
        <p:grpSpPr>
          <a:xfrm>
            <a:off x="4339699" y="3617186"/>
            <a:ext cx="313200" cy="299880"/>
            <a:chOff x="4339699" y="3617186"/>
            <a:chExt cx="3132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5600D15F-174A-4EB2-B8D9-7047DEB27347}"/>
                    </a:ext>
                  </a:extLst>
                </p14:cNvPr>
                <p14:cNvContentPartPr/>
                <p14:nvPr/>
              </p14:nvContentPartPr>
              <p14:xfrm>
                <a:off x="4393699" y="3683786"/>
                <a:ext cx="140040" cy="10188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5600D15F-174A-4EB2-B8D9-7047DEB273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85059" y="3675146"/>
                  <a:ext cx="157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055CD89F-71E7-41E2-A202-9DEC705CA080}"/>
                    </a:ext>
                  </a:extLst>
                </p14:cNvPr>
                <p14:cNvContentPartPr/>
                <p14:nvPr/>
              </p14:nvContentPartPr>
              <p14:xfrm>
                <a:off x="4419619" y="3657506"/>
                <a:ext cx="152280" cy="19692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055CD89F-71E7-41E2-A202-9DEC705CA08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10979" y="3648506"/>
                  <a:ext cx="169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5CC4EB17-B8D7-4611-970F-82957A0AECD5}"/>
                    </a:ext>
                  </a:extLst>
                </p14:cNvPr>
                <p14:cNvContentPartPr/>
                <p14:nvPr/>
              </p14:nvContentPartPr>
              <p14:xfrm>
                <a:off x="4339699" y="3617186"/>
                <a:ext cx="313200" cy="29988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5CC4EB17-B8D7-4611-970F-82957A0AEC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30699" y="3608546"/>
                  <a:ext cx="330840" cy="31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146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721122-F402-495F-8594-3295F52A8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8" b="1943"/>
          <a:stretch/>
        </p:blipFill>
        <p:spPr>
          <a:xfrm>
            <a:off x="760378" y="0"/>
            <a:ext cx="10671243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5E1F0B5-5651-45D1-8699-71DFE486332A}"/>
              </a:ext>
            </a:extLst>
          </p:cNvPr>
          <p:cNvSpPr/>
          <p:nvPr/>
        </p:nvSpPr>
        <p:spPr>
          <a:xfrm>
            <a:off x="4597236" y="65836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7A9968-2661-4DEE-B309-71022694C940}"/>
              </a:ext>
            </a:extLst>
          </p:cNvPr>
          <p:cNvSpPr/>
          <p:nvPr/>
        </p:nvSpPr>
        <p:spPr>
          <a:xfrm>
            <a:off x="4814316" y="247162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B2B72EED-269C-49AF-9458-37D5BBE87C82}"/>
                  </a:ext>
                </a:extLst>
              </p14:cNvPr>
              <p14:cNvContentPartPr/>
              <p14:nvPr/>
            </p14:nvContentPartPr>
            <p14:xfrm>
              <a:off x="4615588" y="2635703"/>
              <a:ext cx="214920" cy="19800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B2B72EED-269C-49AF-9458-37D5BBE87C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588" y="2626703"/>
                <a:ext cx="2325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598311F4-C09D-46B2-8E93-FF08A25B7A7F}"/>
                  </a:ext>
                </a:extLst>
              </p14:cNvPr>
              <p14:cNvContentPartPr/>
              <p14:nvPr/>
            </p14:nvContentPartPr>
            <p14:xfrm>
              <a:off x="4281508" y="3346703"/>
              <a:ext cx="317880" cy="1346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598311F4-C09D-46B2-8E93-FF08A25B7A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2868" y="3337703"/>
                <a:ext cx="335520" cy="1522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733AEA09-E1D2-4C91-854E-A719C495F7FB}"/>
              </a:ext>
            </a:extLst>
          </p:cNvPr>
          <p:cNvSpPr/>
          <p:nvPr/>
        </p:nvSpPr>
        <p:spPr>
          <a:xfrm>
            <a:off x="3859476" y="2382679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D4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64C50B-0E57-46B3-9F0B-8E59FA3F1B1A}"/>
              </a:ext>
            </a:extLst>
          </p:cNvPr>
          <p:cNvSpPr/>
          <p:nvPr/>
        </p:nvSpPr>
        <p:spPr>
          <a:xfrm>
            <a:off x="3859476" y="3586759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O5</a:t>
            </a:r>
          </a:p>
        </p:txBody>
      </p:sp>
    </p:spTree>
    <p:extLst>
      <p:ext uri="{BB962C8B-B14F-4D97-AF65-F5344CB8AC3E}">
        <p14:creationId xmlns:p14="http://schemas.microsoft.com/office/powerpoint/2010/main" val="126535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3E71776-C774-4F21-8C29-3A21BC71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3" b="133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30902C-8BB8-4B93-B28F-9C047D76D17F}"/>
              </a:ext>
            </a:extLst>
          </p:cNvPr>
          <p:cNvSpPr/>
          <p:nvPr/>
        </p:nvSpPr>
        <p:spPr>
          <a:xfrm>
            <a:off x="10514512" y="214507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A1AAE6-ED84-4063-BBBD-EA4BEE114B72}"/>
              </a:ext>
            </a:extLst>
          </p:cNvPr>
          <p:cNvSpPr/>
          <p:nvPr/>
        </p:nvSpPr>
        <p:spPr>
          <a:xfrm>
            <a:off x="1576822" y="20759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1AF0536-F6A9-4394-8148-AA53028F48D3}"/>
              </a:ext>
            </a:extLst>
          </p:cNvPr>
          <p:cNvGrpSpPr/>
          <p:nvPr/>
        </p:nvGrpSpPr>
        <p:grpSpPr>
          <a:xfrm>
            <a:off x="4685068" y="5857588"/>
            <a:ext cx="349200" cy="438120"/>
            <a:chOff x="4685068" y="5857588"/>
            <a:chExt cx="34920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FB9DCE5C-1F6C-4E1F-816E-28435B7979CE}"/>
                    </a:ext>
                  </a:extLst>
                </p14:cNvPr>
                <p14:cNvContentPartPr/>
                <p14:nvPr/>
              </p14:nvContentPartPr>
              <p14:xfrm>
                <a:off x="4767148" y="5947948"/>
                <a:ext cx="133200" cy="22140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FB9DCE5C-1F6C-4E1F-816E-28435B7979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58148" y="5938948"/>
                  <a:ext cx="150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5F664EFC-4CC2-43A0-9A58-8A04864D2D6D}"/>
                    </a:ext>
                  </a:extLst>
                </p14:cNvPr>
                <p14:cNvContentPartPr/>
                <p14:nvPr/>
              </p14:nvContentPartPr>
              <p14:xfrm>
                <a:off x="4740148" y="6071788"/>
                <a:ext cx="197280" cy="10872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5F664EFC-4CC2-43A0-9A58-8A04864D2D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1508" y="6063148"/>
                  <a:ext cx="214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69BAF2AD-6458-4B10-83F8-3ACB742A890C}"/>
                    </a:ext>
                  </a:extLst>
                </p14:cNvPr>
                <p14:cNvContentPartPr/>
                <p14:nvPr/>
              </p14:nvContentPartPr>
              <p14:xfrm>
                <a:off x="4685068" y="5857588"/>
                <a:ext cx="349200" cy="43812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69BAF2AD-6458-4B10-83F8-3ACB742A89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76428" y="5848588"/>
                  <a:ext cx="366840" cy="45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1B105E26-B8B7-4130-A947-5A07A5340281}"/>
                  </a:ext>
                </a:extLst>
              </p14:cNvPr>
              <p14:cNvContentPartPr/>
              <p14:nvPr/>
            </p14:nvContentPartPr>
            <p14:xfrm>
              <a:off x="5539348" y="4260988"/>
              <a:ext cx="360" cy="36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1B105E26-B8B7-4130-A947-5A07A53402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30348" y="42519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3073D4E-DF83-4FAC-834F-82AFCC4C9740}"/>
              </a:ext>
            </a:extLst>
          </p:cNvPr>
          <p:cNvGrpSpPr/>
          <p:nvPr/>
        </p:nvGrpSpPr>
        <p:grpSpPr>
          <a:xfrm>
            <a:off x="7714468" y="4926988"/>
            <a:ext cx="360" cy="360"/>
            <a:chOff x="7714468" y="492698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1B95DED8-E152-4C74-B022-5723C05B8C48}"/>
                    </a:ext>
                  </a:extLst>
                </p14:cNvPr>
                <p14:cNvContentPartPr/>
                <p14:nvPr/>
              </p14:nvContentPartPr>
              <p14:xfrm>
                <a:off x="7714468" y="4926988"/>
                <a:ext cx="360" cy="36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1B95DED8-E152-4C74-B022-5723C05B8C4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05468" y="49179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A5EBCBA6-348A-4B5A-B5E3-CB26FFF24030}"/>
                    </a:ext>
                  </a:extLst>
                </p14:cNvPr>
                <p14:cNvContentPartPr/>
                <p14:nvPr/>
              </p14:nvContentPartPr>
              <p14:xfrm>
                <a:off x="7714468" y="4926988"/>
                <a:ext cx="360" cy="36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A5EBCBA6-348A-4B5A-B5E3-CB26FFF240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05468" y="49179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EC9EFA-B689-4B93-BC57-09CA8A868E1E}"/>
              </a:ext>
            </a:extLst>
          </p:cNvPr>
          <p:cNvSpPr/>
          <p:nvPr/>
        </p:nvSpPr>
        <p:spPr>
          <a:xfrm>
            <a:off x="4082709" y="5844000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D5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C4ED434-4C08-4711-9FD4-447B34CEC143}"/>
              </a:ext>
            </a:extLst>
          </p:cNvPr>
          <p:cNvGrpSpPr/>
          <p:nvPr/>
        </p:nvGrpSpPr>
        <p:grpSpPr>
          <a:xfrm>
            <a:off x="5331840" y="6187440"/>
            <a:ext cx="415800" cy="442080"/>
            <a:chOff x="5331840" y="6187440"/>
            <a:chExt cx="41580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D04CDEF7-AFFC-4E41-8DFE-3922F944BA57}"/>
                    </a:ext>
                  </a:extLst>
                </p14:cNvPr>
                <p14:cNvContentPartPr/>
                <p14:nvPr/>
              </p14:nvContentPartPr>
              <p14:xfrm>
                <a:off x="5425440" y="6341520"/>
                <a:ext cx="77040" cy="7452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D04CDEF7-AFFC-4E41-8DFE-3922F944BA5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16440" y="6332880"/>
                  <a:ext cx="94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436E0837-0E46-4D29-BD43-F0B9704155DC}"/>
                    </a:ext>
                  </a:extLst>
                </p14:cNvPr>
                <p14:cNvContentPartPr/>
                <p14:nvPr/>
              </p14:nvContentPartPr>
              <p14:xfrm>
                <a:off x="5471520" y="6246120"/>
                <a:ext cx="140760" cy="15948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436E0837-0E46-4D29-BD43-F0B9704155D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62520" y="6237480"/>
                  <a:ext cx="158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E7ECA78A-8BFB-4C03-B5D4-F4E5297E2056}"/>
                    </a:ext>
                  </a:extLst>
                </p14:cNvPr>
                <p14:cNvContentPartPr/>
                <p14:nvPr/>
              </p14:nvContentPartPr>
              <p14:xfrm>
                <a:off x="5331840" y="6216960"/>
                <a:ext cx="415800" cy="41256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E7ECA78A-8BFB-4C03-B5D4-F4E5297E205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22840" y="6207960"/>
                  <a:ext cx="4334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179A799D-42D5-43C0-83B4-EAE5A5D8B3BE}"/>
                    </a:ext>
                  </a:extLst>
                </p14:cNvPr>
                <p14:cNvContentPartPr/>
                <p14:nvPr/>
              </p14:nvContentPartPr>
              <p14:xfrm>
                <a:off x="5654400" y="6187440"/>
                <a:ext cx="86400" cy="6480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179A799D-42D5-43C0-83B4-EAE5A5D8B3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45400" y="6178800"/>
                  <a:ext cx="10404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0CBB466-04F4-4F7E-A4BB-9A1C5AC26C1E}"/>
              </a:ext>
            </a:extLst>
          </p:cNvPr>
          <p:cNvGrpSpPr/>
          <p:nvPr/>
        </p:nvGrpSpPr>
        <p:grpSpPr>
          <a:xfrm>
            <a:off x="6431280" y="5226960"/>
            <a:ext cx="367920" cy="626040"/>
            <a:chOff x="6431280" y="5226960"/>
            <a:chExt cx="36792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239E952E-370E-4023-B919-4C58AAF51FF5}"/>
                    </a:ext>
                  </a:extLst>
                </p14:cNvPr>
                <p14:cNvContentPartPr/>
                <p14:nvPr/>
              </p14:nvContentPartPr>
              <p14:xfrm>
                <a:off x="6507600" y="5409840"/>
                <a:ext cx="113760" cy="43416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239E952E-370E-4023-B919-4C58AAF51F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98600" y="5401200"/>
                  <a:ext cx="1314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34505687-7DBF-4E29-A12F-2A31AD705924}"/>
                    </a:ext>
                  </a:extLst>
                </p14:cNvPr>
                <p14:cNvContentPartPr/>
                <p14:nvPr/>
              </p14:nvContentPartPr>
              <p14:xfrm>
                <a:off x="6431280" y="5354400"/>
                <a:ext cx="149040" cy="13212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34505687-7DBF-4E29-A12F-2A31AD70592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22280" y="5345760"/>
                  <a:ext cx="166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C1FE0011-FA85-4509-88DB-19155BB231D8}"/>
                    </a:ext>
                  </a:extLst>
                </p14:cNvPr>
                <p14:cNvContentPartPr/>
                <p14:nvPr/>
              </p14:nvContentPartPr>
              <p14:xfrm>
                <a:off x="6445320" y="5226960"/>
                <a:ext cx="353880" cy="62604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C1FE0011-FA85-4509-88DB-19155BB231D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36680" y="5218320"/>
                  <a:ext cx="371520" cy="64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DA145420-8389-4EB6-AA28-EE73F8178C61}"/>
              </a:ext>
            </a:extLst>
          </p:cNvPr>
          <p:cNvSpPr/>
          <p:nvPr/>
        </p:nvSpPr>
        <p:spPr>
          <a:xfrm>
            <a:off x="6045212" y="6343737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O6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92DD390-0648-4D15-9F5D-C6C64B890DAF}"/>
              </a:ext>
            </a:extLst>
          </p:cNvPr>
          <p:cNvSpPr/>
          <p:nvPr/>
        </p:nvSpPr>
        <p:spPr>
          <a:xfrm>
            <a:off x="7165174" y="5261008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O7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6A82203-B8A3-491C-8975-9496129094D6}"/>
              </a:ext>
            </a:extLst>
          </p:cNvPr>
          <p:cNvGrpSpPr/>
          <p:nvPr/>
        </p:nvGrpSpPr>
        <p:grpSpPr>
          <a:xfrm>
            <a:off x="6809280" y="3810000"/>
            <a:ext cx="522000" cy="687240"/>
            <a:chOff x="6809280" y="3810000"/>
            <a:chExt cx="522000" cy="68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CB432D72-FF57-4556-B4B9-67FE7AF0CDF1}"/>
                    </a:ext>
                  </a:extLst>
                </p14:cNvPr>
                <p14:cNvContentPartPr/>
                <p14:nvPr/>
              </p14:nvContentPartPr>
              <p14:xfrm>
                <a:off x="6949680" y="4306080"/>
                <a:ext cx="135000" cy="378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CB432D72-FF57-4556-B4B9-67FE7AF0CDF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40680" y="4297080"/>
                  <a:ext cx="152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04269A53-466D-4663-A7C2-D9C7DC37368C}"/>
                    </a:ext>
                  </a:extLst>
                </p14:cNvPr>
                <p14:cNvContentPartPr/>
                <p14:nvPr/>
              </p14:nvContentPartPr>
              <p14:xfrm>
                <a:off x="7056240" y="4235880"/>
                <a:ext cx="60120" cy="1965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04269A53-466D-4663-A7C2-D9C7DC3736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47240" y="4227240"/>
                  <a:ext cx="77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549940D4-FD3E-412A-8338-C68D42BC9EBF}"/>
                    </a:ext>
                  </a:extLst>
                </p14:cNvPr>
                <p14:cNvContentPartPr/>
                <p14:nvPr/>
              </p14:nvContentPartPr>
              <p14:xfrm>
                <a:off x="6809280" y="4157400"/>
                <a:ext cx="446400" cy="33984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549940D4-FD3E-412A-8338-C68D42BC9E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00640" y="4148400"/>
                  <a:ext cx="464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BAE490D6-E54A-4870-B65F-6835A1689F89}"/>
                    </a:ext>
                  </a:extLst>
                </p14:cNvPr>
                <p14:cNvContentPartPr/>
                <p14:nvPr/>
              </p14:nvContentPartPr>
              <p14:xfrm>
                <a:off x="7147680" y="3918000"/>
                <a:ext cx="360" cy="16668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BAE490D6-E54A-4870-B65F-6835A1689F8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38680" y="3909360"/>
                  <a:ext cx="18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B63C62E2-84B8-421A-B768-1FD6A3780AF7}"/>
                    </a:ext>
                  </a:extLst>
                </p14:cNvPr>
                <p14:cNvContentPartPr/>
                <p14:nvPr/>
              </p14:nvContentPartPr>
              <p14:xfrm>
                <a:off x="7056240" y="3895320"/>
                <a:ext cx="170280" cy="11052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B63C62E2-84B8-421A-B768-1FD6A3780A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47240" y="3886320"/>
                  <a:ext cx="18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866D1A72-2FFB-4104-81F1-1E8195729320}"/>
                    </a:ext>
                  </a:extLst>
                </p14:cNvPr>
                <p14:cNvContentPartPr/>
                <p14:nvPr/>
              </p14:nvContentPartPr>
              <p14:xfrm>
                <a:off x="7023840" y="3810000"/>
                <a:ext cx="307440" cy="38412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866D1A72-2FFB-4104-81F1-1E81957293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14840" y="3801000"/>
                  <a:ext cx="32508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5AC31F3-B875-43F6-B46A-DEAEFBA47AEC}"/>
              </a:ext>
            </a:extLst>
          </p:cNvPr>
          <p:cNvGrpSpPr/>
          <p:nvPr/>
        </p:nvGrpSpPr>
        <p:grpSpPr>
          <a:xfrm>
            <a:off x="7604880" y="3000720"/>
            <a:ext cx="549360" cy="276480"/>
            <a:chOff x="7604880" y="3000720"/>
            <a:chExt cx="5493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3B02F985-1A00-47A4-8992-A75C67D73AC7}"/>
                    </a:ext>
                  </a:extLst>
                </p14:cNvPr>
                <p14:cNvContentPartPr/>
                <p14:nvPr/>
              </p14:nvContentPartPr>
              <p14:xfrm>
                <a:off x="7757520" y="3138960"/>
                <a:ext cx="227160" cy="2808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3B02F985-1A00-47A4-8992-A75C67D73AC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48520" y="3129960"/>
                  <a:ext cx="244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C0FC3F24-0E13-419D-9952-5EB633F47A6B}"/>
                    </a:ext>
                  </a:extLst>
                </p14:cNvPr>
                <p14:cNvContentPartPr/>
                <p14:nvPr/>
              </p14:nvContentPartPr>
              <p14:xfrm>
                <a:off x="7960920" y="3063360"/>
                <a:ext cx="83520" cy="18684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C0FC3F24-0E13-419D-9952-5EB633F47A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51920" y="3054360"/>
                  <a:ext cx="101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78496657-0E6B-41CA-B828-3F7D773014F6}"/>
                    </a:ext>
                  </a:extLst>
                </p14:cNvPr>
                <p14:cNvContentPartPr/>
                <p14:nvPr/>
              </p14:nvContentPartPr>
              <p14:xfrm>
                <a:off x="7604880" y="3000720"/>
                <a:ext cx="549360" cy="27648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78496657-0E6B-41CA-B828-3F7D773014F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96240" y="2992080"/>
                  <a:ext cx="56700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680128E8-7F53-4944-8DFD-313A9BB6B734}"/>
              </a:ext>
            </a:extLst>
          </p:cNvPr>
          <p:cNvGrpSpPr/>
          <p:nvPr/>
        </p:nvGrpSpPr>
        <p:grpSpPr>
          <a:xfrm>
            <a:off x="8318760" y="2542800"/>
            <a:ext cx="279000" cy="401760"/>
            <a:chOff x="8318760" y="2542800"/>
            <a:chExt cx="27900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F75E564E-0349-4490-ACA8-3CE864FE2A7B}"/>
                    </a:ext>
                  </a:extLst>
                </p14:cNvPr>
                <p14:cNvContentPartPr/>
                <p14:nvPr/>
              </p14:nvContentPartPr>
              <p14:xfrm>
                <a:off x="8427840" y="2744400"/>
                <a:ext cx="360" cy="2001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F75E564E-0349-4490-ACA8-3CE864FE2A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18840" y="2735760"/>
                  <a:ext cx="18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90EE72C6-35E6-453E-A47C-EBE75D849474}"/>
                    </a:ext>
                  </a:extLst>
                </p14:cNvPr>
                <p14:cNvContentPartPr/>
                <p14:nvPr/>
              </p14:nvContentPartPr>
              <p14:xfrm>
                <a:off x="8366640" y="2696520"/>
                <a:ext cx="123480" cy="9288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90EE72C6-35E6-453E-A47C-EBE75D84947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57640" y="2687880"/>
                  <a:ext cx="141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0C20342F-B0A5-46A4-8982-9EEF8627A764}"/>
                    </a:ext>
                  </a:extLst>
                </p14:cNvPr>
                <p14:cNvContentPartPr/>
                <p14:nvPr/>
              </p14:nvContentPartPr>
              <p14:xfrm>
                <a:off x="8318760" y="2542800"/>
                <a:ext cx="279000" cy="35532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0C20342F-B0A5-46A4-8982-9EEF8627A76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10120" y="2534160"/>
                  <a:ext cx="29664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0508B333-6A76-4D88-A8F2-691E9BA5231A}"/>
              </a:ext>
            </a:extLst>
          </p:cNvPr>
          <p:cNvSpPr/>
          <p:nvPr/>
        </p:nvSpPr>
        <p:spPr>
          <a:xfrm>
            <a:off x="7331280" y="4506864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C8CFC62-14B9-4FCD-9268-BE9955143025}"/>
              </a:ext>
            </a:extLst>
          </p:cNvPr>
          <p:cNvSpPr/>
          <p:nvPr/>
        </p:nvSpPr>
        <p:spPr>
          <a:xfrm>
            <a:off x="7389991" y="3760900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O8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6ED79AF5-E2D1-4C13-8C17-5BB7A796A433}"/>
              </a:ext>
            </a:extLst>
          </p:cNvPr>
          <p:cNvSpPr/>
          <p:nvPr/>
        </p:nvSpPr>
        <p:spPr>
          <a:xfrm>
            <a:off x="8203933" y="3309876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CA1865E4-03DC-4281-9B32-45223D9C3AAB}"/>
              </a:ext>
            </a:extLst>
          </p:cNvPr>
          <p:cNvSpPr/>
          <p:nvPr/>
        </p:nvSpPr>
        <p:spPr>
          <a:xfrm>
            <a:off x="8718461" y="2652974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O9</a:t>
            </a:r>
          </a:p>
        </p:txBody>
      </p:sp>
    </p:spTree>
    <p:extLst>
      <p:ext uri="{BB962C8B-B14F-4D97-AF65-F5344CB8AC3E}">
        <p14:creationId xmlns:p14="http://schemas.microsoft.com/office/powerpoint/2010/main" val="419393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FB906B15-B592-440B-AA23-8E2BF97D515B}"/>
                  </a:ext>
                </a:extLst>
              </p14:cNvPr>
              <p14:cNvContentPartPr/>
              <p14:nvPr/>
            </p14:nvContentPartPr>
            <p14:xfrm>
              <a:off x="2528390" y="439663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FB906B15-B592-440B-AA23-8E2BF97D51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9390" y="43879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02CFAC32-D0DE-49FE-B870-730DF5B1A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72" r="503" b="1190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5E00EF-915E-4D0B-9A3D-2A55CB6B9839}"/>
              </a:ext>
            </a:extLst>
          </p:cNvPr>
          <p:cNvSpPr/>
          <p:nvPr/>
        </p:nvSpPr>
        <p:spPr>
          <a:xfrm>
            <a:off x="11224040" y="65242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DC92B6-7288-4620-90C7-9E968D19FF00}"/>
              </a:ext>
            </a:extLst>
          </p:cNvPr>
          <p:cNvSpPr/>
          <p:nvPr/>
        </p:nvSpPr>
        <p:spPr>
          <a:xfrm>
            <a:off x="553389" y="533574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A5050927-FAE2-465F-A9FC-C955E700DD68}"/>
                  </a:ext>
                </a:extLst>
              </p14:cNvPr>
              <p14:cNvContentPartPr/>
              <p14:nvPr/>
            </p14:nvContentPartPr>
            <p14:xfrm>
              <a:off x="7709280" y="2727480"/>
              <a:ext cx="323280" cy="3081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A5050927-FAE2-465F-A9FC-C955E700DD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0280" y="2718480"/>
                <a:ext cx="34092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2D1C2BA-3FF4-4339-AE0D-DC5933CE9288}"/>
              </a:ext>
            </a:extLst>
          </p:cNvPr>
          <p:cNvGrpSpPr/>
          <p:nvPr/>
        </p:nvGrpSpPr>
        <p:grpSpPr>
          <a:xfrm>
            <a:off x="1370760" y="5363040"/>
            <a:ext cx="384480" cy="415080"/>
            <a:chOff x="1370760" y="5363040"/>
            <a:chExt cx="38448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D9A1A58A-53F8-49A0-AB02-9D7528C23FEF}"/>
                    </a:ext>
                  </a:extLst>
                </p14:cNvPr>
                <p14:cNvContentPartPr/>
                <p14:nvPr/>
              </p14:nvContentPartPr>
              <p14:xfrm>
                <a:off x="1448160" y="5534760"/>
                <a:ext cx="168840" cy="5868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D9A1A58A-53F8-49A0-AB02-9D7528C23F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39160" y="5526120"/>
                  <a:ext cx="186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50C6C837-5301-4349-B4E6-FEFA7E6A8296}"/>
                    </a:ext>
                  </a:extLst>
                </p14:cNvPr>
                <p14:cNvContentPartPr/>
                <p14:nvPr/>
              </p14:nvContentPartPr>
              <p14:xfrm>
                <a:off x="1554720" y="5440440"/>
                <a:ext cx="124560" cy="18360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50C6C837-5301-4349-B4E6-FEFA7E6A82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45720" y="5431800"/>
                  <a:ext cx="142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6BC771D3-BCAB-4000-8964-6BBCE0F23C71}"/>
                    </a:ext>
                  </a:extLst>
                </p14:cNvPr>
                <p14:cNvContentPartPr/>
                <p14:nvPr/>
              </p14:nvContentPartPr>
              <p14:xfrm>
                <a:off x="1370760" y="5363040"/>
                <a:ext cx="384480" cy="41508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6BC771D3-BCAB-4000-8964-6BBCE0F23C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61760" y="5354400"/>
                  <a:ext cx="402120" cy="432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B1C7A3F0-3F75-4B3F-8773-96633E437228}"/>
              </a:ext>
            </a:extLst>
          </p:cNvPr>
          <p:cNvSpPr/>
          <p:nvPr/>
        </p:nvSpPr>
        <p:spPr>
          <a:xfrm>
            <a:off x="1819521" y="577812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O10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411BB57-D0D0-4FF6-BB2C-39A7AFAEF275}"/>
              </a:ext>
            </a:extLst>
          </p:cNvPr>
          <p:cNvSpPr/>
          <p:nvPr/>
        </p:nvSpPr>
        <p:spPr>
          <a:xfrm>
            <a:off x="7870920" y="3203488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17468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57E8B4-D768-4A30-A909-CE101B18E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8" b="2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D7508E-EBA6-404A-BB24-572B139C5E2C}"/>
              </a:ext>
            </a:extLst>
          </p:cNvPr>
          <p:cNvSpPr/>
          <p:nvPr/>
        </p:nvSpPr>
        <p:spPr>
          <a:xfrm>
            <a:off x="11150448" y="426071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09055E-006C-4C0E-AD51-13BD7199680F}"/>
              </a:ext>
            </a:extLst>
          </p:cNvPr>
          <p:cNvSpPr/>
          <p:nvPr/>
        </p:nvSpPr>
        <p:spPr>
          <a:xfrm>
            <a:off x="450022" y="519262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39A3BCE1-5BCA-4680-91F8-55CC0D2D54F0}"/>
                  </a:ext>
                </a:extLst>
              </p14:cNvPr>
              <p14:cNvContentPartPr/>
              <p14:nvPr/>
            </p14:nvContentPartPr>
            <p14:xfrm>
              <a:off x="4318759" y="-350265"/>
              <a:ext cx="360" cy="3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39A3BCE1-5BCA-4680-91F8-55CC0D2D54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10119" y="-3589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097D8B4D-CE4D-4633-8A98-788DD3A52D8F}"/>
                  </a:ext>
                </a:extLst>
              </p14:cNvPr>
              <p14:cNvContentPartPr/>
              <p14:nvPr/>
            </p14:nvContentPartPr>
            <p14:xfrm>
              <a:off x="739190" y="4619410"/>
              <a:ext cx="360" cy="36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097D8B4D-CE4D-4633-8A98-788DD3A52D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0190" y="46107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ACA617B5-B70C-495F-BB57-7C852CFA30EB}"/>
                  </a:ext>
                </a:extLst>
              </p14:cNvPr>
              <p14:cNvContentPartPr/>
              <p14:nvPr/>
            </p14:nvContentPartPr>
            <p14:xfrm>
              <a:off x="2297630" y="4651450"/>
              <a:ext cx="360" cy="36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ACA617B5-B70C-495F-BB57-7C852CFA30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88990" y="46424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3F317E17-4944-4AF7-8613-5B367C45AA14}"/>
                  </a:ext>
                </a:extLst>
              </p14:cNvPr>
              <p14:cNvContentPartPr/>
              <p14:nvPr/>
            </p14:nvContentPartPr>
            <p14:xfrm>
              <a:off x="3060600" y="4040160"/>
              <a:ext cx="338760" cy="36828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3F317E17-4944-4AF7-8613-5B367C45AA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51960" y="4031160"/>
                <a:ext cx="3564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22E34E7F-B459-496C-BAF9-03F34AF02DA6}"/>
                  </a:ext>
                </a:extLst>
              </p14:cNvPr>
              <p14:cNvContentPartPr/>
              <p14:nvPr/>
            </p14:nvContentPartPr>
            <p14:xfrm>
              <a:off x="2528160" y="4368840"/>
              <a:ext cx="237600" cy="2948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22E34E7F-B459-496C-BAF9-03F34AF02D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19160" y="4360200"/>
                <a:ext cx="2552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082ADBBD-CA1A-4BE7-9A71-43FE41DA23BD}"/>
                  </a:ext>
                </a:extLst>
              </p14:cNvPr>
              <p14:cNvContentPartPr/>
              <p14:nvPr/>
            </p14:nvContentPartPr>
            <p14:xfrm>
              <a:off x="6781200" y="3599880"/>
              <a:ext cx="413280" cy="2127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082ADBBD-CA1A-4BE7-9A71-43FE41DA23B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72200" y="3591240"/>
                <a:ext cx="4309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6EA52147-7765-49C0-8FE1-11E9437C60AD}"/>
                  </a:ext>
                </a:extLst>
              </p14:cNvPr>
              <p14:cNvContentPartPr/>
              <p14:nvPr/>
            </p14:nvContentPartPr>
            <p14:xfrm>
              <a:off x="8059920" y="3368400"/>
              <a:ext cx="352800" cy="2883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6EA52147-7765-49C0-8FE1-11E9437C60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51280" y="3359400"/>
                <a:ext cx="3704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2F983346-0396-46FF-8265-BC38CC285D38}"/>
                  </a:ext>
                </a:extLst>
              </p14:cNvPr>
              <p14:cNvContentPartPr/>
              <p14:nvPr/>
            </p14:nvContentPartPr>
            <p14:xfrm>
              <a:off x="9939120" y="2041800"/>
              <a:ext cx="348120" cy="22752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2F983346-0396-46FF-8265-BC38CC285D3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930120" y="2032800"/>
                <a:ext cx="3657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AD8FE827-F72A-4552-8FB1-4F928E4C6B48}"/>
                  </a:ext>
                </a:extLst>
              </p14:cNvPr>
              <p14:cNvContentPartPr/>
              <p14:nvPr/>
            </p14:nvContentPartPr>
            <p14:xfrm>
              <a:off x="10727520" y="867480"/>
              <a:ext cx="171360" cy="29448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AD8FE827-F72A-4552-8FB1-4F928E4C6B4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18520" y="858840"/>
                <a:ext cx="189000" cy="31212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tângulo 21">
            <a:extLst>
              <a:ext uri="{FF2B5EF4-FFF2-40B4-BE49-F238E27FC236}">
                <a16:creationId xmlns:a16="http://schemas.microsoft.com/office/drawing/2014/main" id="{85B16733-6C1C-4E79-BF4D-5C5338FAF9FD}"/>
              </a:ext>
            </a:extLst>
          </p:cNvPr>
          <p:cNvSpPr/>
          <p:nvPr/>
        </p:nvSpPr>
        <p:spPr>
          <a:xfrm>
            <a:off x="2297630" y="4967112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O11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B6D41A2-9EAA-4F29-A5D0-63FB94CD9D16}"/>
              </a:ext>
            </a:extLst>
          </p:cNvPr>
          <p:cNvSpPr/>
          <p:nvPr/>
        </p:nvSpPr>
        <p:spPr>
          <a:xfrm>
            <a:off x="3229980" y="4516088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O12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38C9EE0-0537-472C-8E73-DFFDDFBC4E3D}"/>
              </a:ext>
            </a:extLst>
          </p:cNvPr>
          <p:cNvSpPr/>
          <p:nvPr/>
        </p:nvSpPr>
        <p:spPr>
          <a:xfrm>
            <a:off x="6459960" y="4068356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D9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E1D4F18-7395-4E0B-8830-E5686C824F00}"/>
              </a:ext>
            </a:extLst>
          </p:cNvPr>
          <p:cNvSpPr/>
          <p:nvPr/>
        </p:nvSpPr>
        <p:spPr>
          <a:xfrm>
            <a:off x="8222531" y="3976148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O13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98C6836-3D5F-4985-9707-116848FF442D}"/>
              </a:ext>
            </a:extLst>
          </p:cNvPr>
          <p:cNvSpPr/>
          <p:nvPr/>
        </p:nvSpPr>
        <p:spPr>
          <a:xfrm>
            <a:off x="9939120" y="2393713"/>
            <a:ext cx="606960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D10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F7BCF224-3A06-40DD-82DC-6A049F709A64}"/>
              </a:ext>
            </a:extLst>
          </p:cNvPr>
          <p:cNvSpPr/>
          <p:nvPr/>
        </p:nvSpPr>
        <p:spPr>
          <a:xfrm>
            <a:off x="11079100" y="1278668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O14</a:t>
            </a:r>
          </a:p>
        </p:txBody>
      </p:sp>
    </p:spTree>
    <p:extLst>
      <p:ext uri="{BB962C8B-B14F-4D97-AF65-F5344CB8AC3E}">
        <p14:creationId xmlns:p14="http://schemas.microsoft.com/office/powerpoint/2010/main" val="189522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7C4E88-3F47-49E6-A87E-B86F83E55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" b="1249"/>
          <a:stretch/>
        </p:blipFill>
        <p:spPr>
          <a:xfrm>
            <a:off x="1140922" y="14512"/>
            <a:ext cx="10398868" cy="68289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558E78-3ED0-4133-8036-87F3D8B4700D}"/>
              </a:ext>
            </a:extLst>
          </p:cNvPr>
          <p:cNvSpPr/>
          <p:nvPr/>
        </p:nvSpPr>
        <p:spPr>
          <a:xfrm>
            <a:off x="6121944" y="504"/>
            <a:ext cx="326640" cy="45102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8790B1-6902-4DBE-957B-AAD894219DE1}"/>
              </a:ext>
            </a:extLst>
          </p:cNvPr>
          <p:cNvSpPr/>
          <p:nvPr/>
        </p:nvSpPr>
        <p:spPr>
          <a:xfrm>
            <a:off x="4575980" y="65836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A70E0D88-3A36-49AC-B820-362B14650808}"/>
                  </a:ext>
                </a:extLst>
              </p14:cNvPr>
              <p14:cNvContentPartPr/>
              <p14:nvPr/>
            </p14:nvContentPartPr>
            <p14:xfrm>
              <a:off x="12348470" y="2003384"/>
              <a:ext cx="360" cy="3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A70E0D88-3A36-49AC-B820-362B146508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39470" y="199474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Agrupar 8">
            <a:extLst>
              <a:ext uri="{FF2B5EF4-FFF2-40B4-BE49-F238E27FC236}">
                <a16:creationId xmlns:a16="http://schemas.microsoft.com/office/drawing/2014/main" id="{25206F20-1FB0-4BD8-B416-A65F6E7EBA0E}"/>
              </a:ext>
            </a:extLst>
          </p:cNvPr>
          <p:cNvGrpSpPr/>
          <p:nvPr/>
        </p:nvGrpSpPr>
        <p:grpSpPr>
          <a:xfrm>
            <a:off x="6289968" y="5545704"/>
            <a:ext cx="368640" cy="320040"/>
            <a:chOff x="6289968" y="5545704"/>
            <a:chExt cx="36864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A0DB02D8-8BEA-47A9-AFBA-645B557F8F29}"/>
                    </a:ext>
                  </a:extLst>
                </p14:cNvPr>
                <p14:cNvContentPartPr/>
                <p14:nvPr/>
              </p14:nvContentPartPr>
              <p14:xfrm>
                <a:off x="6422448" y="5729664"/>
                <a:ext cx="105840" cy="183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A0DB02D8-8BEA-47A9-AFBA-645B557F8F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13448" y="5721024"/>
                  <a:ext cx="123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9968FE08-7948-4050-874E-E4E7588F7D6A}"/>
                    </a:ext>
                  </a:extLst>
                </p14:cNvPr>
                <p14:cNvContentPartPr/>
                <p14:nvPr/>
              </p14:nvContentPartPr>
              <p14:xfrm>
                <a:off x="6510648" y="5656584"/>
                <a:ext cx="72720" cy="16740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9968FE08-7948-4050-874E-E4E7588F7D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01648" y="5647944"/>
                  <a:ext cx="90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5FE16DEA-038C-4854-8BC6-0ACCBB7E278A}"/>
                    </a:ext>
                  </a:extLst>
                </p14:cNvPr>
                <p14:cNvContentPartPr/>
                <p14:nvPr/>
              </p14:nvContentPartPr>
              <p14:xfrm>
                <a:off x="6289968" y="5545704"/>
                <a:ext cx="368640" cy="32004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5FE16DEA-038C-4854-8BC6-0ACCBB7E27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81328" y="5537064"/>
                  <a:ext cx="3862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A64AE59-81D3-451C-A56C-97EFAA2CB0A1}"/>
              </a:ext>
            </a:extLst>
          </p:cNvPr>
          <p:cNvGrpSpPr/>
          <p:nvPr/>
        </p:nvGrpSpPr>
        <p:grpSpPr>
          <a:xfrm>
            <a:off x="6776688" y="4925064"/>
            <a:ext cx="235800" cy="404280"/>
            <a:chOff x="6776688" y="4925064"/>
            <a:chExt cx="23580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C4F95198-0C7B-46F1-903C-1E7B1AE9AF66}"/>
                    </a:ext>
                  </a:extLst>
                </p14:cNvPr>
                <p14:cNvContentPartPr/>
                <p14:nvPr/>
              </p14:nvContentPartPr>
              <p14:xfrm>
                <a:off x="6839328" y="5071584"/>
                <a:ext cx="56880" cy="17460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C4F95198-0C7B-46F1-903C-1E7B1AE9AF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30688" y="5062584"/>
                  <a:ext cx="74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1A3C2227-8250-4F05-9159-83A4DC7DFDA3}"/>
                    </a:ext>
                  </a:extLst>
                </p14:cNvPr>
                <p14:cNvContentPartPr/>
                <p14:nvPr/>
              </p14:nvContentPartPr>
              <p14:xfrm>
                <a:off x="6815208" y="5005344"/>
                <a:ext cx="113040" cy="11124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1A3C2227-8250-4F05-9159-83A4DC7DFD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06208" y="4996704"/>
                  <a:ext cx="130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23B43ACE-706D-4294-AF63-E04F881C876C}"/>
                    </a:ext>
                  </a:extLst>
                </p14:cNvPr>
                <p14:cNvContentPartPr/>
                <p14:nvPr/>
              </p14:nvContentPartPr>
              <p14:xfrm>
                <a:off x="6776688" y="4925064"/>
                <a:ext cx="235800" cy="40428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23B43ACE-706D-4294-AF63-E04F881C876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68048" y="4916064"/>
                  <a:ext cx="25344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10508A0-29E9-4076-825A-240DAEE7A02E}"/>
              </a:ext>
            </a:extLst>
          </p:cNvPr>
          <p:cNvGrpSpPr/>
          <p:nvPr/>
        </p:nvGrpSpPr>
        <p:grpSpPr>
          <a:xfrm>
            <a:off x="6851208" y="1925184"/>
            <a:ext cx="282960" cy="538920"/>
            <a:chOff x="6851208" y="1925184"/>
            <a:chExt cx="28296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A449C57A-B303-46DA-A70C-A601971C761F}"/>
                    </a:ext>
                  </a:extLst>
                </p14:cNvPr>
                <p14:cNvContentPartPr/>
                <p14:nvPr/>
              </p14:nvContentPartPr>
              <p14:xfrm>
                <a:off x="6936888" y="2103024"/>
                <a:ext cx="134640" cy="24840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A449C57A-B303-46DA-A70C-A601971C76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28248" y="2094384"/>
                  <a:ext cx="152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47E9997D-3222-4C06-A26F-C9568C6562BA}"/>
                    </a:ext>
                  </a:extLst>
                </p14:cNvPr>
                <p14:cNvContentPartPr/>
                <p14:nvPr/>
              </p14:nvContentPartPr>
              <p14:xfrm>
                <a:off x="7022568" y="2089704"/>
                <a:ext cx="41040" cy="5544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47E9997D-3222-4C06-A26F-C9568C6562B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13928" y="2080704"/>
                  <a:ext cx="58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62D37AA5-9265-4779-99EB-DB66D75BF94A}"/>
                    </a:ext>
                  </a:extLst>
                </p14:cNvPr>
                <p14:cNvContentPartPr/>
                <p14:nvPr/>
              </p14:nvContentPartPr>
              <p14:xfrm>
                <a:off x="6851208" y="1925184"/>
                <a:ext cx="282960" cy="53892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62D37AA5-9265-4779-99EB-DB66D75BF9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42208" y="1916184"/>
                  <a:ext cx="3006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B106F554-DE02-474A-80C4-A5F1C7B46C7B}"/>
                    </a:ext>
                  </a:extLst>
                </p14:cNvPr>
                <p14:cNvContentPartPr/>
                <p14:nvPr/>
              </p14:nvContentPartPr>
              <p14:xfrm>
                <a:off x="6997728" y="2080344"/>
                <a:ext cx="97200" cy="8784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B106F554-DE02-474A-80C4-A5F1C7B46C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89088" y="2071704"/>
                  <a:ext cx="11484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A35B4DB-66DA-48E4-ADA9-B33D3C464BE1}"/>
              </a:ext>
            </a:extLst>
          </p:cNvPr>
          <p:cNvGrpSpPr/>
          <p:nvPr/>
        </p:nvGrpSpPr>
        <p:grpSpPr>
          <a:xfrm>
            <a:off x="6636648" y="584904"/>
            <a:ext cx="753840" cy="904680"/>
            <a:chOff x="6636648" y="584904"/>
            <a:chExt cx="753840" cy="90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76B1D452-2EDF-4817-85CA-74F53086E908}"/>
                    </a:ext>
                  </a:extLst>
                </p14:cNvPr>
                <p14:cNvContentPartPr/>
                <p14:nvPr/>
              </p14:nvContentPartPr>
              <p14:xfrm>
                <a:off x="7193208" y="1309944"/>
                <a:ext cx="53640" cy="9216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76B1D452-2EDF-4817-85CA-74F53086E9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84208" y="1301304"/>
                  <a:ext cx="71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6572F8E0-8060-4035-9C5A-83DAFC8BA7B1}"/>
                    </a:ext>
                  </a:extLst>
                </p14:cNvPr>
                <p14:cNvContentPartPr/>
                <p14:nvPr/>
              </p14:nvContentPartPr>
              <p14:xfrm>
                <a:off x="7180968" y="1241904"/>
                <a:ext cx="87840" cy="19548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6572F8E0-8060-4035-9C5A-83DAFC8BA7B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72328" y="1233264"/>
                  <a:ext cx="105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8817C602-A3B7-41B6-84A0-DEF5BB169065}"/>
                    </a:ext>
                  </a:extLst>
                </p14:cNvPr>
                <p14:cNvContentPartPr/>
                <p14:nvPr/>
              </p14:nvContentPartPr>
              <p14:xfrm>
                <a:off x="7112568" y="1182144"/>
                <a:ext cx="277920" cy="30744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8817C602-A3B7-41B6-84A0-DEF5BB16906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03568" y="1173504"/>
                  <a:ext cx="2955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C7435A79-4A37-4850-BC5E-9BC9BFB44DD7}"/>
                    </a:ext>
                  </a:extLst>
                </p14:cNvPr>
                <p14:cNvContentPartPr/>
                <p14:nvPr/>
              </p14:nvContentPartPr>
              <p14:xfrm>
                <a:off x="7047408" y="1036344"/>
                <a:ext cx="145800" cy="486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C7435A79-4A37-4850-BC5E-9BC9BFB44DD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38768" y="1027704"/>
                  <a:ext cx="163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74EEFFCA-73E9-4767-87EC-DF3EC5929313}"/>
                    </a:ext>
                  </a:extLst>
                </p14:cNvPr>
                <p14:cNvContentPartPr/>
                <p14:nvPr/>
              </p14:nvContentPartPr>
              <p14:xfrm>
                <a:off x="6985848" y="1011504"/>
                <a:ext cx="57960" cy="3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74EEFFCA-73E9-4767-87EC-DF3EC592931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76848" y="1002864"/>
                  <a:ext cx="75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FB913A35-CE75-4C3A-AFB2-677CC758628A}"/>
                    </a:ext>
                  </a:extLst>
                </p14:cNvPr>
                <p14:cNvContentPartPr/>
                <p14:nvPr/>
              </p14:nvContentPartPr>
              <p14:xfrm>
                <a:off x="6985848" y="999624"/>
                <a:ext cx="93600" cy="889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FB913A35-CE75-4C3A-AFB2-677CC758628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76848" y="990624"/>
                  <a:ext cx="111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3AF36ACC-98BE-44F7-8D99-41E29CD60055}"/>
                    </a:ext>
                  </a:extLst>
                </p14:cNvPr>
                <p14:cNvContentPartPr/>
                <p14:nvPr/>
              </p14:nvContentPartPr>
              <p14:xfrm>
                <a:off x="6971808" y="876504"/>
                <a:ext cx="393120" cy="35640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3AF36ACC-98BE-44F7-8D99-41E29CD6005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63168" y="867864"/>
                  <a:ext cx="4107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D6B4CB8B-AE28-47D5-90D0-F9E8464A9816}"/>
                    </a:ext>
                  </a:extLst>
                </p14:cNvPr>
                <p14:cNvContentPartPr/>
                <p14:nvPr/>
              </p14:nvContentPartPr>
              <p14:xfrm>
                <a:off x="6729888" y="670584"/>
                <a:ext cx="43920" cy="6408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D6B4CB8B-AE28-47D5-90D0-F9E8464A98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1248" y="661944"/>
                  <a:ext cx="61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EA0C6AAE-00B2-4FB8-81D9-D8828952A798}"/>
                    </a:ext>
                  </a:extLst>
                </p14:cNvPr>
                <p14:cNvContentPartPr/>
                <p14:nvPr/>
              </p14:nvContentPartPr>
              <p14:xfrm>
                <a:off x="6718008" y="639984"/>
                <a:ext cx="42120" cy="9144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EA0C6AAE-00B2-4FB8-81D9-D8828952A79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09008" y="631344"/>
                  <a:ext cx="59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F57F29AC-6895-4359-9265-F4438BD1EC1C}"/>
                    </a:ext>
                  </a:extLst>
                </p14:cNvPr>
                <p14:cNvContentPartPr/>
                <p14:nvPr/>
              </p14:nvContentPartPr>
              <p14:xfrm>
                <a:off x="6636648" y="584904"/>
                <a:ext cx="301680" cy="23076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F57F29AC-6895-4359-9265-F4438BD1EC1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27648" y="575904"/>
                  <a:ext cx="319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6556B354-A280-4B26-8B8F-FB7A3D92657A}"/>
                    </a:ext>
                  </a:extLst>
                </p14:cNvPr>
                <p14:cNvContentPartPr/>
                <p14:nvPr/>
              </p14:nvContentPartPr>
              <p14:xfrm>
                <a:off x="6766248" y="670584"/>
                <a:ext cx="78480" cy="1764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6556B354-A280-4B26-8B8F-FB7A3D92657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57608" y="661944"/>
                  <a:ext cx="96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CD6CA664-F829-4A1E-B58D-922016CEDE88}"/>
                    </a:ext>
                  </a:extLst>
                </p14:cNvPr>
                <p14:cNvContentPartPr/>
                <p14:nvPr/>
              </p14:nvContentPartPr>
              <p14:xfrm>
                <a:off x="6742128" y="706944"/>
                <a:ext cx="360" cy="4536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CD6CA664-F829-4A1E-B58D-922016CEDE8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33128" y="698304"/>
                  <a:ext cx="18000" cy="6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etângulo 45">
            <a:extLst>
              <a:ext uri="{FF2B5EF4-FFF2-40B4-BE49-F238E27FC236}">
                <a16:creationId xmlns:a16="http://schemas.microsoft.com/office/drawing/2014/main" id="{CD27CA6B-BA8B-4635-A607-49210FDD09EB}"/>
              </a:ext>
            </a:extLst>
          </p:cNvPr>
          <p:cNvSpPr/>
          <p:nvPr/>
        </p:nvSpPr>
        <p:spPr>
          <a:xfrm>
            <a:off x="5489040" y="5196344"/>
            <a:ext cx="606960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D11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E7FF53E4-F534-4948-BD83-CA8FB0F16EEF}"/>
              </a:ext>
            </a:extLst>
          </p:cNvPr>
          <p:cNvSpPr/>
          <p:nvPr/>
        </p:nvSpPr>
        <p:spPr>
          <a:xfrm>
            <a:off x="7105432" y="4663928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O15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5C716937-CBAF-461D-BDF2-8E2AAC6E4384}"/>
              </a:ext>
            </a:extLst>
          </p:cNvPr>
          <p:cNvSpPr/>
          <p:nvPr/>
        </p:nvSpPr>
        <p:spPr>
          <a:xfrm>
            <a:off x="7246848" y="2238592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O16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C14EB45F-C98D-41DA-955E-AEB6DEA1C362}"/>
              </a:ext>
            </a:extLst>
          </p:cNvPr>
          <p:cNvSpPr/>
          <p:nvPr/>
        </p:nvSpPr>
        <p:spPr>
          <a:xfrm>
            <a:off x="7453824" y="1402104"/>
            <a:ext cx="606960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D12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600519B5-98E0-47F8-BCE4-205C96EEC445}"/>
              </a:ext>
            </a:extLst>
          </p:cNvPr>
          <p:cNvSpPr/>
          <p:nvPr/>
        </p:nvSpPr>
        <p:spPr>
          <a:xfrm>
            <a:off x="7453824" y="670584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O17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18ABF151-F5E8-45EC-A43E-B6770B6D5BDF}"/>
              </a:ext>
            </a:extLst>
          </p:cNvPr>
          <p:cNvSpPr/>
          <p:nvPr/>
        </p:nvSpPr>
        <p:spPr>
          <a:xfrm>
            <a:off x="6992688" y="8623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D13</a:t>
            </a:r>
          </a:p>
        </p:txBody>
      </p:sp>
    </p:spTree>
    <p:extLst>
      <p:ext uri="{BB962C8B-B14F-4D97-AF65-F5344CB8AC3E}">
        <p14:creationId xmlns:p14="http://schemas.microsoft.com/office/powerpoint/2010/main" val="25971003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185</Words>
  <Application>Microsoft Office PowerPoint</Application>
  <PresentationFormat>Ecrã Panorâmico</PresentationFormat>
  <Paragraphs>147</Paragraphs>
  <Slides>15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Helena Viegas Oliveira Ferreira</dc:creator>
  <cp:lastModifiedBy>Helena Ferreira</cp:lastModifiedBy>
  <cp:revision>15</cp:revision>
  <dcterms:created xsi:type="dcterms:W3CDTF">2022-01-14T17:21:36Z</dcterms:created>
  <dcterms:modified xsi:type="dcterms:W3CDTF">2022-01-22T13:29:44Z</dcterms:modified>
</cp:coreProperties>
</file>